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2" r:id="rId6"/>
    <p:sldId id="261" r:id="rId7"/>
    <p:sldId id="260" r:id="rId8"/>
    <p:sldId id="264" r:id="rId9"/>
    <p:sldId id="265" r:id="rId10"/>
    <p:sldId id="266" r:id="rId11"/>
    <p:sldId id="269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 varScale="1">
        <p:scale>
          <a:sx n="64" d="100"/>
          <a:sy n="64" d="100"/>
        </p:scale>
        <p:origin x="-132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40F9E3D6-8138-48B6-8ED2-3114B10F16F1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0442121-FAED-40C0-9EC8-307E7EA72A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057400"/>
            <a:ext cx="8229600" cy="609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Geographic </a:t>
            </a:r>
            <a:r>
              <a:rPr lang="en-US" sz="4000" dirty="0" smtClean="0"/>
              <a:t>Features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2590800"/>
            <a:ext cx="6560234" cy="1752600"/>
          </a:xfrm>
        </p:spPr>
        <p:txBody>
          <a:bodyPr/>
          <a:lstStyle/>
          <a:p>
            <a:r>
              <a:rPr lang="en-US" dirty="0" smtClean="0"/>
              <a:t>Aim: How do geographic features affect societies?</a:t>
            </a:r>
            <a:endParaRPr lang="en-US" dirty="0"/>
          </a:p>
        </p:txBody>
      </p:sp>
      <p:pic>
        <p:nvPicPr>
          <p:cNvPr id="8194" name="Picture 2" descr="http://etc.usf.edu/clipart/24800/24874/geography_24874_l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12717"/>
            <a:ext cx="8534400" cy="1668484"/>
          </a:xfrm>
          <a:prstGeom prst="round2DiagRect">
            <a:avLst>
              <a:gd name="adj1" fmla="val 16667"/>
              <a:gd name="adj2" fmla="val 4667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6" name="Picture 4" descr="http://www.shangri-la-river-expeditions.com/1stdes/yellow/yellow-geograph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276600"/>
            <a:ext cx="3124200" cy="23091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8" name="Picture 6" descr="http://regentsprep.org/regents/global/themes/geography/images/japa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962400"/>
            <a:ext cx="4143375" cy="26574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1524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Oceans</a:t>
            </a:r>
            <a:endParaRPr lang="en-US" sz="3600" dirty="0"/>
          </a:p>
        </p:txBody>
      </p:sp>
      <p:pic>
        <p:nvPicPr>
          <p:cNvPr id="19460" name="Picture 4" descr="http://www.myschoolhouse.com/courses/o/1/Images/Worl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838200"/>
            <a:ext cx="8382000" cy="4416206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7543800" y="1981200"/>
            <a:ext cx="1066800" cy="990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9" name="Oval 8"/>
          <p:cNvSpPr/>
          <p:nvPr/>
        </p:nvSpPr>
        <p:spPr>
          <a:xfrm>
            <a:off x="3352800" y="2209800"/>
            <a:ext cx="1066800" cy="990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0" name="Oval 9"/>
          <p:cNvSpPr/>
          <p:nvPr/>
        </p:nvSpPr>
        <p:spPr>
          <a:xfrm>
            <a:off x="5943600" y="2743200"/>
            <a:ext cx="1066800" cy="990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410200" y="838200"/>
            <a:ext cx="1905000" cy="609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962400" y="4114800"/>
            <a:ext cx="1981200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38200" y="2971800"/>
            <a:ext cx="1066800" cy="990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5181600"/>
            <a:ext cx="411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Isolates Civilizations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China from Europe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India from Europe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Americas from Europe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648200" y="5181600"/>
            <a:ext cx="411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Trade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Triangle Trade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Columbian Exchange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Asian Trade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2286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Seas</a:t>
            </a:r>
            <a:endParaRPr lang="en-US" sz="3600" dirty="0"/>
          </a:p>
        </p:txBody>
      </p:sp>
      <p:pic>
        <p:nvPicPr>
          <p:cNvPr id="3076" name="Picture 4" descr="http://www.snydertalk.com/wp-content/uploads/2009/10/Mediterannean-Trade-Route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38200"/>
            <a:ext cx="3810000" cy="2811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334000" y="762000"/>
            <a:ext cx="3810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Trade Routes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Cultural Diffusion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Mediterranean Sea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Phoenicians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Greeks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Romans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Italian City States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Byzantine Empire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Ottoman Empire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British Empire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Spanish Empire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Atlantic Ocean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Triangle Trade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Columbian Exchange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3080" name="Picture 8" descr="http://www.silkroadencyclopedia.com/Images2/ColonyTradeRout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810000"/>
            <a:ext cx="5029200" cy="2813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tudyzone.org/testprep/ss5/b/comnew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3866064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362200" y="2286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River </a:t>
            </a:r>
            <a:r>
              <a:rPr lang="en-US" sz="3600" dirty="0" smtClean="0"/>
              <a:t>Valleys</a:t>
            </a:r>
            <a:endParaRPr lang="en-US" sz="3600" dirty="0"/>
          </a:p>
        </p:txBody>
      </p:sp>
      <p:pic>
        <p:nvPicPr>
          <p:cNvPr id="1028" name="Picture 4" descr="Map of Egyp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438400"/>
            <a:ext cx="3692482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28600" y="3810000"/>
            <a:ext cx="5105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Indus River – India/Pakistan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Nile River – Egypt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Huang He (Yellow) River – China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Tigris &amp; Euphrates River – Mesopotamia (Present Day IRAQ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43400" y="10668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Fertile Soil for Farming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Irrigation for Watering Fields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85000"/>
                  </a:schemeClr>
                </a:solidFill>
              </a:rPr>
              <a:t>Waterway for Trade</a:t>
            </a:r>
            <a:endParaRPr lang="en-US" sz="2400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2286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Mountains</a:t>
            </a:r>
            <a:endParaRPr lang="en-US" sz="3600" dirty="0"/>
          </a:p>
        </p:txBody>
      </p:sp>
      <p:pic>
        <p:nvPicPr>
          <p:cNvPr id="15362" name="Picture 2" descr="http://www.voyagesphotosmanu.com/Complet/images/himalaya_mountai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200400"/>
            <a:ext cx="3857625" cy="31908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4" name="Picture 4" descr="http://afe.easia.columbia.edu/china/geog/M_M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800"/>
            <a:ext cx="4495800" cy="33909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800600" y="1066800"/>
            <a:ext cx="411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Provides Protection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Isolates Civilizations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China &amp; Tibet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Prevents Cultural Diffusion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www.payvand.com/news/09/jul/deserts-of-Iran-by-Kasraian-highres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048000"/>
            <a:ext cx="4076700" cy="2737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362200" y="2286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Deserts</a:t>
            </a:r>
            <a:endParaRPr lang="en-US" sz="3600" dirty="0"/>
          </a:p>
        </p:txBody>
      </p:sp>
      <p:pic>
        <p:nvPicPr>
          <p:cNvPr id="16386" name="Picture 2" descr="http://beautifulplacestovisit.com/wp-content/uploads/2010/06/Taklamakan_Desert_Chin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800"/>
            <a:ext cx="7305675" cy="2318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28600" y="3657600"/>
            <a:ext cx="4953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</a:rPr>
              <a:t>Provides Protection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</a:rPr>
              <a:t> Isolates Civilization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</a:rPr>
              <a:t>China &amp; 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</a:rPr>
              <a:t>Tibet (Gobi)</a:t>
            </a:r>
            <a:endParaRPr lang="en-US" sz="2800" dirty="0" smtClean="0">
              <a:solidFill>
                <a:schemeClr val="tx2">
                  <a:lumMod val="90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</a:rPr>
              <a:t>Egypt (Sahara)</a:t>
            </a:r>
            <a:endParaRPr lang="en-US" sz="2800" dirty="0" smtClean="0">
              <a:solidFill>
                <a:schemeClr val="tx2">
                  <a:lumMod val="90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</a:rPr>
              <a:t>Sub Saharan Africa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</a:rPr>
              <a:t> Prevents Cultural Diffusion </a:t>
            </a:r>
            <a:endParaRPr lang="en-US" sz="2800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1524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Peninsulas</a:t>
            </a:r>
            <a:endParaRPr lang="en-US" sz="3600" dirty="0"/>
          </a:p>
        </p:txBody>
      </p:sp>
      <p:pic>
        <p:nvPicPr>
          <p:cNvPr id="2052" name="Picture 4" descr="http://regentsprep.org/regents/global/themes/geography/images/ital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38200"/>
            <a:ext cx="5130149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4" name="Picture 6" descr="http://www.worldatlas.com/webimage/countrys/asia/koreanp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304800"/>
            <a:ext cx="2374480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267200" y="5638800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Land Surrounded on 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3 Sides by Water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14800" y="19812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Italian Peninsula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2056" name="Picture 8" descr="http://www.worldatlas.com/webimage/countrys/europe/iberian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733800"/>
            <a:ext cx="4114800" cy="27883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2286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Islands</a:t>
            </a:r>
            <a:endParaRPr lang="en-US" sz="3600" dirty="0"/>
          </a:p>
        </p:txBody>
      </p:sp>
      <p:pic>
        <p:nvPicPr>
          <p:cNvPr id="23554" name="Picture 2" descr="http://www.cook-island-travel.com/graphics/cook-islands-ma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4343400" cy="32489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6" name="Picture 4" descr="http://growingyoungereachday.files.wordpress.com/2011/05/new_zealand_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066800"/>
            <a:ext cx="3124200" cy="33346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762000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Land Surrounded 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by Water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4724400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 Isolated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Prevents Cultural Diffusion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Promotes Sea Trade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Promotes Ship Building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2286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Archipelago</a:t>
            </a:r>
            <a:endParaRPr lang="en-US" sz="3600" dirty="0"/>
          </a:p>
        </p:txBody>
      </p:sp>
      <p:pic>
        <p:nvPicPr>
          <p:cNvPr id="22530" name="Picture 2" descr="http://regentsprep.org/regents/global/themes/geography/images/japa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2514600"/>
            <a:ext cx="4143375" cy="26574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886200" y="5638800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Chain of Islands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655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 Isolated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Could Prevent Cultural Diffusion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Promotes Sea Trade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Promotes Ship Building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Japan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Indonesia</a:t>
            </a:r>
          </a:p>
        </p:txBody>
      </p:sp>
      <p:pic>
        <p:nvPicPr>
          <p:cNvPr id="22532" name="Picture 4" descr="http://media-2.web.britannica.com/eb-media/66/6566-004-22DF15C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733800"/>
            <a:ext cx="3932406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2286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Plateau</a:t>
            </a:r>
            <a:endParaRPr lang="en-US" sz="3600" dirty="0"/>
          </a:p>
        </p:txBody>
      </p:sp>
      <p:pic>
        <p:nvPicPr>
          <p:cNvPr id="21508" name="Picture 4" descr="http://kekexili.typepad.com/.a/6a00d834523d7769e201053611b9d4970b-500w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362200"/>
            <a:ext cx="3429000" cy="3343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510" name="Picture 6" descr="erodedgc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838200"/>
            <a:ext cx="8763000" cy="135302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62400" y="2438400"/>
            <a:ext cx="4724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High Elevated Flat Land</a:t>
            </a:r>
          </a:p>
          <a:p>
            <a:endParaRPr lang="en-US" sz="3200" dirty="0" smtClean="0">
              <a:solidFill>
                <a:srgbClr val="FFFF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 Deccan Plateau (India)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Tibetan Plateau (China)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1524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Delta</a:t>
            </a:r>
            <a:endParaRPr lang="en-US" sz="3600" dirty="0"/>
          </a:p>
        </p:txBody>
      </p:sp>
      <p:pic>
        <p:nvPicPr>
          <p:cNvPr id="26628" name="Picture 4" descr="http://esamultimedia.esa.int/images/envisat/Nile_Delta_MER_FR_Orbit05228_200303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914400"/>
            <a:ext cx="3219339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04800" y="685800"/>
            <a:ext cx="472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Part of the river where it flows into a lake, ocean, sea, etc.</a:t>
            </a:r>
          </a:p>
        </p:txBody>
      </p:sp>
      <p:pic>
        <p:nvPicPr>
          <p:cNvPr id="26630" name="Picture 6" descr="http://www.indianetzone.com/photos_gallery/39/ganges-delta_143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209800"/>
            <a:ext cx="3429000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5181600" y="4724400"/>
            <a:ext cx="3962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 Nile </a:t>
            </a:r>
            <a:r>
              <a:rPr lang="en-US" sz="2800" dirty="0" smtClean="0">
                <a:solidFill>
                  <a:srgbClr val="FFFF00"/>
                </a:solidFill>
              </a:rPr>
              <a:t>Delta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 Ganges Delta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2286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Irregular Coastlines</a:t>
            </a:r>
            <a:endParaRPr lang="en-US" sz="3600" dirty="0"/>
          </a:p>
        </p:txBody>
      </p:sp>
      <p:pic>
        <p:nvPicPr>
          <p:cNvPr id="24580" name="Picture 4" descr="http://works.tarefer.ru/29/100131/pics/image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14400"/>
            <a:ext cx="3429000" cy="2695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584" name="Picture 8" descr="http://regentsprep.org/regents/global/themes/geography/images/japa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886200"/>
            <a:ext cx="3886200" cy="2492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586" name="Picture 10" descr="http://www.greece-map.net/images/greece-map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990600"/>
            <a:ext cx="3381375" cy="33813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28600" y="4495800"/>
            <a:ext cx="457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Creates harbors for ships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Increases trade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Can have navy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sider.pumasonline.com/assignmts/assignmt_files/ec_investigation/ec_investigation_of_landforms_files/image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04800"/>
            <a:ext cx="8216280" cy="624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486</TotalTime>
  <Words>269</Words>
  <Application>Microsoft Office PowerPoint</Application>
  <PresentationFormat>On-screen Show (4:3)</PresentationFormat>
  <Paragraphs>76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Foundry</vt:lpstr>
      <vt:lpstr>Geographic Features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Features</dc:title>
  <dc:creator>Alex</dc:creator>
  <cp:lastModifiedBy>Alex</cp:lastModifiedBy>
  <cp:revision>17</cp:revision>
  <dcterms:created xsi:type="dcterms:W3CDTF">2012-07-13T22:44:03Z</dcterms:created>
  <dcterms:modified xsi:type="dcterms:W3CDTF">2012-07-15T00:16:32Z</dcterms:modified>
</cp:coreProperties>
</file>