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10.xml" ContentType="application/vnd.openxmlformats-officedocument.presentationml.notesSlide+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1"/>
  </p:notesMasterIdLst>
  <p:handoutMasterIdLst>
    <p:handoutMasterId r:id="rId22"/>
  </p:handoutMasterIdLst>
  <p:sldIdLst>
    <p:sldId id="268" r:id="rId2"/>
    <p:sldId id="256" r:id="rId3"/>
    <p:sldId id="260" r:id="rId4"/>
    <p:sldId id="262" r:id="rId5"/>
    <p:sldId id="258" r:id="rId6"/>
    <p:sldId id="266" r:id="rId7"/>
    <p:sldId id="257" r:id="rId8"/>
    <p:sldId id="263" r:id="rId9"/>
    <p:sldId id="267" r:id="rId10"/>
    <p:sldId id="259" r:id="rId11"/>
    <p:sldId id="261" r:id="rId12"/>
    <p:sldId id="269" r:id="rId13"/>
    <p:sldId id="270" r:id="rId14"/>
    <p:sldId id="271" r:id="rId15"/>
    <p:sldId id="272" r:id="rId16"/>
    <p:sldId id="275" r:id="rId17"/>
    <p:sldId id="273" r:id="rId18"/>
    <p:sldId id="274" r:id="rId19"/>
    <p:sldId id="265" r:id="rId20"/>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7311" autoAdjust="0"/>
  </p:normalViewPr>
  <p:slideViewPr>
    <p:cSldViewPr>
      <p:cViewPr varScale="1">
        <p:scale>
          <a:sx n="67" d="100"/>
          <a:sy n="67" d="100"/>
        </p:scale>
        <p:origin x="-701"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60EE1C-1008-4299-96CB-4330537ED558}" type="doc">
      <dgm:prSet loTypeId="urn:microsoft.com/office/officeart/2005/8/layout/equation1" loCatId="process" qsTypeId="urn:microsoft.com/office/officeart/2005/8/quickstyle/simple1" qsCatId="simple" csTypeId="urn:microsoft.com/office/officeart/2005/8/colors/colorful2" csCatId="colorful" phldr="1"/>
      <dgm:spPr/>
    </dgm:pt>
    <dgm:pt modelId="{4CF481E5-E19C-4BC4-8A6A-098113304143}">
      <dgm:prSet phldrT="[Text]" custT="1"/>
      <dgm:spPr>
        <a:scene3d>
          <a:camera prst="orthographicFront"/>
          <a:lightRig rig="threePt" dir="t"/>
        </a:scene3d>
        <a:sp3d>
          <a:bevelT/>
        </a:sp3d>
      </dgm:spPr>
      <dgm:t>
        <a:bodyPr/>
        <a:lstStyle/>
        <a:p>
          <a:r>
            <a:rPr lang="en-US" sz="2800" b="1" dirty="0" smtClean="0">
              <a:solidFill>
                <a:schemeClr val="bg1"/>
              </a:solidFill>
            </a:rPr>
            <a:t># of </a:t>
          </a:r>
          <a:r>
            <a:rPr lang="en-US" sz="2400" b="1" dirty="0" smtClean="0">
              <a:solidFill>
                <a:schemeClr val="bg1"/>
              </a:solidFill>
            </a:rPr>
            <a:t>Representatives</a:t>
          </a:r>
          <a:endParaRPr lang="en-US" sz="2800" b="1" dirty="0">
            <a:solidFill>
              <a:schemeClr val="bg1"/>
            </a:solidFill>
          </a:endParaRPr>
        </a:p>
      </dgm:t>
    </dgm:pt>
    <dgm:pt modelId="{2B63BB38-C7D3-4EBF-9540-E3E01020C9D1}" type="parTrans" cxnId="{48C98988-42A3-4C2E-84BF-837649630638}">
      <dgm:prSet/>
      <dgm:spPr/>
      <dgm:t>
        <a:bodyPr/>
        <a:lstStyle/>
        <a:p>
          <a:endParaRPr lang="en-US"/>
        </a:p>
      </dgm:t>
    </dgm:pt>
    <dgm:pt modelId="{AA5F19B0-0B68-423B-9B72-E78CCD026CF3}" type="sibTrans" cxnId="{48C98988-42A3-4C2E-84BF-837649630638}">
      <dgm:prSet/>
      <dgm:spPr/>
      <dgm:t>
        <a:bodyPr/>
        <a:lstStyle/>
        <a:p>
          <a:endParaRPr lang="en-US"/>
        </a:p>
      </dgm:t>
    </dgm:pt>
    <dgm:pt modelId="{AD75B56F-0872-462B-8637-6469EB1D54E3}">
      <dgm:prSet phldrT="[Text]" custT="1"/>
      <dgm:spPr>
        <a:scene3d>
          <a:camera prst="orthographicFront"/>
          <a:lightRig rig="threePt" dir="t"/>
        </a:scene3d>
        <a:sp3d>
          <a:bevelT/>
        </a:sp3d>
      </dgm:spPr>
      <dgm:t>
        <a:bodyPr/>
        <a:lstStyle/>
        <a:p>
          <a:r>
            <a:rPr lang="en-US" sz="2400" b="1" dirty="0" smtClean="0">
              <a:solidFill>
                <a:schemeClr val="bg1"/>
              </a:solidFill>
            </a:rPr>
            <a:t># of Senators (2)</a:t>
          </a:r>
          <a:endParaRPr lang="en-US" sz="2400" b="1" dirty="0">
            <a:solidFill>
              <a:schemeClr val="bg1"/>
            </a:solidFill>
          </a:endParaRPr>
        </a:p>
      </dgm:t>
    </dgm:pt>
    <dgm:pt modelId="{40218276-38D7-4634-957D-9F91EAAC6443}" type="parTrans" cxnId="{90F5BFCB-F143-40BE-93B9-41842FC9DEAB}">
      <dgm:prSet/>
      <dgm:spPr/>
      <dgm:t>
        <a:bodyPr/>
        <a:lstStyle/>
        <a:p>
          <a:endParaRPr lang="en-US"/>
        </a:p>
      </dgm:t>
    </dgm:pt>
    <dgm:pt modelId="{A59158C6-82E5-4A58-9A3B-2F1CD6C8C927}" type="sibTrans" cxnId="{90F5BFCB-F143-40BE-93B9-41842FC9DEAB}">
      <dgm:prSet/>
      <dgm:spPr/>
      <dgm:t>
        <a:bodyPr/>
        <a:lstStyle/>
        <a:p>
          <a:endParaRPr lang="en-US"/>
        </a:p>
      </dgm:t>
    </dgm:pt>
    <dgm:pt modelId="{36E199C1-8DFF-4080-BCFE-62562735417F}">
      <dgm:prSet phldrT="[Text]"/>
      <dgm:spPr>
        <a:scene3d>
          <a:camera prst="orthographicFront"/>
          <a:lightRig rig="threePt" dir="t"/>
        </a:scene3d>
        <a:sp3d>
          <a:bevelT w="139700" h="139700" prst="divot"/>
        </a:sp3d>
      </dgm:spPr>
      <dgm:t>
        <a:bodyPr/>
        <a:lstStyle/>
        <a:p>
          <a:r>
            <a:rPr lang="en-US" b="1" dirty="0" smtClean="0">
              <a:solidFill>
                <a:schemeClr val="bg1"/>
              </a:solidFill>
            </a:rPr>
            <a:t># of Electors</a:t>
          </a:r>
          <a:endParaRPr lang="en-US" b="1" dirty="0">
            <a:solidFill>
              <a:schemeClr val="bg1"/>
            </a:solidFill>
          </a:endParaRPr>
        </a:p>
      </dgm:t>
    </dgm:pt>
    <dgm:pt modelId="{43A9DC87-5BEF-4DD8-A6D8-452C0CC664A4}" type="parTrans" cxnId="{3BA00770-71C4-4EBD-BCC3-CF1141F0859F}">
      <dgm:prSet/>
      <dgm:spPr/>
      <dgm:t>
        <a:bodyPr/>
        <a:lstStyle/>
        <a:p>
          <a:endParaRPr lang="en-US"/>
        </a:p>
      </dgm:t>
    </dgm:pt>
    <dgm:pt modelId="{0F6BB15F-443E-495D-B87E-CA01A1F1E964}" type="sibTrans" cxnId="{3BA00770-71C4-4EBD-BCC3-CF1141F0859F}">
      <dgm:prSet/>
      <dgm:spPr/>
      <dgm:t>
        <a:bodyPr/>
        <a:lstStyle/>
        <a:p>
          <a:endParaRPr lang="en-US"/>
        </a:p>
      </dgm:t>
    </dgm:pt>
    <dgm:pt modelId="{56BD2280-885D-4BD8-94DF-25DCE2A17F75}" type="pres">
      <dgm:prSet presAssocID="{9960EE1C-1008-4299-96CB-4330537ED558}" presName="linearFlow" presStyleCnt="0">
        <dgm:presLayoutVars>
          <dgm:dir/>
          <dgm:resizeHandles val="exact"/>
        </dgm:presLayoutVars>
      </dgm:prSet>
      <dgm:spPr/>
    </dgm:pt>
    <dgm:pt modelId="{E93A85CB-E0A2-4091-A579-9F3A4E7EF34C}" type="pres">
      <dgm:prSet presAssocID="{4CF481E5-E19C-4BC4-8A6A-098113304143}" presName="node" presStyleLbl="node1" presStyleIdx="0" presStyleCnt="3" custScaleX="594891" custScaleY="219595" custLinFactX="57601" custLinFactNeighborX="100000" custLinFactNeighborY="-93777">
        <dgm:presLayoutVars>
          <dgm:bulletEnabled val="1"/>
        </dgm:presLayoutVars>
      </dgm:prSet>
      <dgm:spPr>
        <a:prstGeom prst="flowChartProcess">
          <a:avLst/>
        </a:prstGeom>
      </dgm:spPr>
      <dgm:t>
        <a:bodyPr/>
        <a:lstStyle/>
        <a:p>
          <a:endParaRPr lang="en-US"/>
        </a:p>
      </dgm:t>
    </dgm:pt>
    <dgm:pt modelId="{F5F40884-02D6-44CD-94F3-F34B42179FD8}" type="pres">
      <dgm:prSet presAssocID="{AA5F19B0-0B68-423B-9B72-E78CCD026CF3}" presName="spacerL" presStyleCnt="0"/>
      <dgm:spPr/>
    </dgm:pt>
    <dgm:pt modelId="{4C454697-9B5C-4E72-ADFC-27888A409BFF}" type="pres">
      <dgm:prSet presAssocID="{AA5F19B0-0B68-423B-9B72-E78CCD026CF3}" presName="sibTrans" presStyleLbl="sibTrans2D1" presStyleIdx="0" presStyleCnt="2" custLinFactX="245000" custLinFactY="-85477" custLinFactNeighborX="300000" custLinFactNeighborY="-100000"/>
      <dgm:spPr/>
      <dgm:t>
        <a:bodyPr/>
        <a:lstStyle/>
        <a:p>
          <a:endParaRPr lang="en-US"/>
        </a:p>
      </dgm:t>
    </dgm:pt>
    <dgm:pt modelId="{C74E91F7-9DBD-4B73-994B-2A51930D6F7B}" type="pres">
      <dgm:prSet presAssocID="{AA5F19B0-0B68-423B-9B72-E78CCD026CF3}" presName="spacerR" presStyleCnt="0"/>
      <dgm:spPr/>
    </dgm:pt>
    <dgm:pt modelId="{257C75AB-2F18-4EDA-9AB9-17DA0B71D864}" type="pres">
      <dgm:prSet presAssocID="{AD75B56F-0872-462B-8637-6469EB1D54E3}" presName="node" presStyleLbl="node1" presStyleIdx="1" presStyleCnt="3" custScaleX="611123" custScaleY="222162" custLinFactX="223484" custLinFactNeighborX="300000" custLinFactNeighborY="-92861">
        <dgm:presLayoutVars>
          <dgm:bulletEnabled val="1"/>
        </dgm:presLayoutVars>
      </dgm:prSet>
      <dgm:spPr>
        <a:prstGeom prst="flowChartProcess">
          <a:avLst/>
        </a:prstGeom>
      </dgm:spPr>
      <dgm:t>
        <a:bodyPr/>
        <a:lstStyle/>
        <a:p>
          <a:endParaRPr lang="en-US"/>
        </a:p>
      </dgm:t>
    </dgm:pt>
    <dgm:pt modelId="{44B3C29E-49CB-4C94-921C-9748457A4F74}" type="pres">
      <dgm:prSet presAssocID="{A59158C6-82E5-4A58-9A3B-2F1CD6C8C927}" presName="spacerL" presStyleCnt="0"/>
      <dgm:spPr/>
    </dgm:pt>
    <dgm:pt modelId="{FBF1784B-339D-4F4C-B2A5-A980A3E22384}" type="pres">
      <dgm:prSet presAssocID="{A59158C6-82E5-4A58-9A3B-2F1CD6C8C927}" presName="sibTrans" presStyleLbl="sibTrans2D1" presStyleIdx="1" presStyleCnt="2" custScaleX="159289" custScaleY="187023" custLinFactX="-1468592" custLinFactY="268726" custLinFactNeighborX="-1500000" custLinFactNeighborY="300000"/>
      <dgm:spPr/>
      <dgm:t>
        <a:bodyPr/>
        <a:lstStyle/>
        <a:p>
          <a:endParaRPr lang="en-US"/>
        </a:p>
      </dgm:t>
    </dgm:pt>
    <dgm:pt modelId="{0FA8C8F2-3180-4BDC-A022-C99598D308EB}" type="pres">
      <dgm:prSet presAssocID="{A59158C6-82E5-4A58-9A3B-2F1CD6C8C927}" presName="spacerR" presStyleCnt="0"/>
      <dgm:spPr/>
    </dgm:pt>
    <dgm:pt modelId="{E70CB895-49E6-49CF-9C45-93C37B2DD99D}" type="pres">
      <dgm:prSet presAssocID="{36E199C1-8DFF-4080-BCFE-62562735417F}" presName="node" presStyleLbl="node1" presStyleIdx="2" presStyleCnt="3" custScaleX="595764" custScaleY="368803" custLinFactX="-794144" custLinFactY="193876" custLinFactNeighborX="-800000" custLinFactNeighborY="200000">
        <dgm:presLayoutVars>
          <dgm:bulletEnabled val="1"/>
        </dgm:presLayoutVars>
      </dgm:prSet>
      <dgm:spPr/>
      <dgm:t>
        <a:bodyPr/>
        <a:lstStyle/>
        <a:p>
          <a:endParaRPr lang="en-US"/>
        </a:p>
      </dgm:t>
    </dgm:pt>
  </dgm:ptLst>
  <dgm:cxnLst>
    <dgm:cxn modelId="{BC0CEB8F-EA53-45BB-A319-B67F3BE24168}" type="presOf" srcId="{9960EE1C-1008-4299-96CB-4330537ED558}" destId="{56BD2280-885D-4BD8-94DF-25DCE2A17F75}" srcOrd="0" destOrd="0" presId="urn:microsoft.com/office/officeart/2005/8/layout/equation1"/>
    <dgm:cxn modelId="{4EDAC892-29FC-4F4E-BBCD-01D2E819DA13}" type="presOf" srcId="{A59158C6-82E5-4A58-9A3B-2F1CD6C8C927}" destId="{FBF1784B-339D-4F4C-B2A5-A980A3E22384}" srcOrd="0" destOrd="0" presId="urn:microsoft.com/office/officeart/2005/8/layout/equation1"/>
    <dgm:cxn modelId="{6A96E454-302E-4577-80A7-0C466C7BD925}" type="presOf" srcId="{AA5F19B0-0B68-423B-9B72-E78CCD026CF3}" destId="{4C454697-9B5C-4E72-ADFC-27888A409BFF}" srcOrd="0" destOrd="0" presId="urn:microsoft.com/office/officeart/2005/8/layout/equation1"/>
    <dgm:cxn modelId="{ECCC1909-8CE8-45D8-9572-1B3071719F7E}" type="presOf" srcId="{4CF481E5-E19C-4BC4-8A6A-098113304143}" destId="{E93A85CB-E0A2-4091-A579-9F3A4E7EF34C}" srcOrd="0" destOrd="0" presId="urn:microsoft.com/office/officeart/2005/8/layout/equation1"/>
    <dgm:cxn modelId="{8C767962-AF11-49A8-A572-5E319B0917B9}" type="presOf" srcId="{36E199C1-8DFF-4080-BCFE-62562735417F}" destId="{E70CB895-49E6-49CF-9C45-93C37B2DD99D}" srcOrd="0" destOrd="0" presId="urn:microsoft.com/office/officeart/2005/8/layout/equation1"/>
    <dgm:cxn modelId="{3BA00770-71C4-4EBD-BCC3-CF1141F0859F}" srcId="{9960EE1C-1008-4299-96CB-4330537ED558}" destId="{36E199C1-8DFF-4080-BCFE-62562735417F}" srcOrd="2" destOrd="0" parTransId="{43A9DC87-5BEF-4DD8-A6D8-452C0CC664A4}" sibTransId="{0F6BB15F-443E-495D-B87E-CA01A1F1E964}"/>
    <dgm:cxn modelId="{90F5BFCB-F143-40BE-93B9-41842FC9DEAB}" srcId="{9960EE1C-1008-4299-96CB-4330537ED558}" destId="{AD75B56F-0872-462B-8637-6469EB1D54E3}" srcOrd="1" destOrd="0" parTransId="{40218276-38D7-4634-957D-9F91EAAC6443}" sibTransId="{A59158C6-82E5-4A58-9A3B-2F1CD6C8C927}"/>
    <dgm:cxn modelId="{79D654CF-8B30-44E1-89EB-0AA8E6666931}" type="presOf" srcId="{AD75B56F-0872-462B-8637-6469EB1D54E3}" destId="{257C75AB-2F18-4EDA-9AB9-17DA0B71D864}" srcOrd="0" destOrd="0" presId="urn:microsoft.com/office/officeart/2005/8/layout/equation1"/>
    <dgm:cxn modelId="{48C98988-42A3-4C2E-84BF-837649630638}" srcId="{9960EE1C-1008-4299-96CB-4330537ED558}" destId="{4CF481E5-E19C-4BC4-8A6A-098113304143}" srcOrd="0" destOrd="0" parTransId="{2B63BB38-C7D3-4EBF-9540-E3E01020C9D1}" sibTransId="{AA5F19B0-0B68-423B-9B72-E78CCD026CF3}"/>
    <dgm:cxn modelId="{CFAC915F-287B-46A7-A0D0-29A2CD1B7AA4}" type="presParOf" srcId="{56BD2280-885D-4BD8-94DF-25DCE2A17F75}" destId="{E93A85CB-E0A2-4091-A579-9F3A4E7EF34C}" srcOrd="0" destOrd="0" presId="urn:microsoft.com/office/officeart/2005/8/layout/equation1"/>
    <dgm:cxn modelId="{F3DF4FA3-52EC-4EAB-B97B-ADA73E5F529B}" type="presParOf" srcId="{56BD2280-885D-4BD8-94DF-25DCE2A17F75}" destId="{F5F40884-02D6-44CD-94F3-F34B42179FD8}" srcOrd="1" destOrd="0" presId="urn:microsoft.com/office/officeart/2005/8/layout/equation1"/>
    <dgm:cxn modelId="{00FBA70B-6285-44AC-82C6-927FEE0A95CD}" type="presParOf" srcId="{56BD2280-885D-4BD8-94DF-25DCE2A17F75}" destId="{4C454697-9B5C-4E72-ADFC-27888A409BFF}" srcOrd="2" destOrd="0" presId="urn:microsoft.com/office/officeart/2005/8/layout/equation1"/>
    <dgm:cxn modelId="{8E4246FF-BBEB-4AD1-B8A3-9C5C4E8B5834}" type="presParOf" srcId="{56BD2280-885D-4BD8-94DF-25DCE2A17F75}" destId="{C74E91F7-9DBD-4B73-994B-2A51930D6F7B}" srcOrd="3" destOrd="0" presId="urn:microsoft.com/office/officeart/2005/8/layout/equation1"/>
    <dgm:cxn modelId="{BF9EAE6D-8BE9-4465-BE60-37D908914EB1}" type="presParOf" srcId="{56BD2280-885D-4BD8-94DF-25DCE2A17F75}" destId="{257C75AB-2F18-4EDA-9AB9-17DA0B71D864}" srcOrd="4" destOrd="0" presId="urn:microsoft.com/office/officeart/2005/8/layout/equation1"/>
    <dgm:cxn modelId="{A37F96E8-2305-4F3D-9D7F-F85837C04358}" type="presParOf" srcId="{56BD2280-885D-4BD8-94DF-25DCE2A17F75}" destId="{44B3C29E-49CB-4C94-921C-9748457A4F74}" srcOrd="5" destOrd="0" presId="urn:microsoft.com/office/officeart/2005/8/layout/equation1"/>
    <dgm:cxn modelId="{ABFC145C-B696-4581-9847-C4AF20C3A849}" type="presParOf" srcId="{56BD2280-885D-4BD8-94DF-25DCE2A17F75}" destId="{FBF1784B-339D-4F4C-B2A5-A980A3E22384}" srcOrd="6" destOrd="0" presId="urn:microsoft.com/office/officeart/2005/8/layout/equation1"/>
    <dgm:cxn modelId="{26EFE305-8A24-47EC-A667-4171EAF2DF5F}" type="presParOf" srcId="{56BD2280-885D-4BD8-94DF-25DCE2A17F75}" destId="{0FA8C8F2-3180-4BDC-A022-C99598D308EB}" srcOrd="7" destOrd="0" presId="urn:microsoft.com/office/officeart/2005/8/layout/equation1"/>
    <dgm:cxn modelId="{4892740C-DB5B-4C82-820B-014AF6D5C4FB}" type="presParOf" srcId="{56BD2280-885D-4BD8-94DF-25DCE2A17F75}" destId="{E70CB895-49E6-49CF-9C45-93C37B2DD99D}" srcOrd="8" destOrd="0" presId="urn:microsoft.com/office/officeart/2005/8/layout/equati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60EE1C-1008-4299-96CB-4330537ED558}" type="doc">
      <dgm:prSet loTypeId="urn:microsoft.com/office/officeart/2005/8/layout/equation1" loCatId="process" qsTypeId="urn:microsoft.com/office/officeart/2005/8/quickstyle/simple1" qsCatId="simple" csTypeId="urn:microsoft.com/office/officeart/2005/8/colors/colorful2" csCatId="colorful" phldr="1"/>
      <dgm:spPr/>
    </dgm:pt>
    <dgm:pt modelId="{4CF481E5-E19C-4BC4-8A6A-098113304143}">
      <dgm:prSet phldrT="[Text]" custT="1"/>
      <dgm:spPr>
        <a:scene3d>
          <a:camera prst="orthographicFront"/>
          <a:lightRig rig="threePt" dir="t"/>
        </a:scene3d>
        <a:sp3d>
          <a:bevelT/>
        </a:sp3d>
      </dgm:spPr>
      <dgm:t>
        <a:bodyPr/>
        <a:lstStyle/>
        <a:p>
          <a:r>
            <a:rPr lang="en-US" sz="2800" b="1" dirty="0" smtClean="0">
              <a:solidFill>
                <a:schemeClr val="bg1"/>
              </a:solidFill>
            </a:rPr>
            <a:t># of </a:t>
          </a:r>
          <a:r>
            <a:rPr lang="en-US" sz="2400" b="1" dirty="0" smtClean="0">
              <a:solidFill>
                <a:schemeClr val="bg1"/>
              </a:solidFill>
            </a:rPr>
            <a:t>Representatives</a:t>
          </a:r>
          <a:endParaRPr lang="en-US" sz="2800" b="1" dirty="0">
            <a:solidFill>
              <a:schemeClr val="bg1"/>
            </a:solidFill>
          </a:endParaRPr>
        </a:p>
      </dgm:t>
    </dgm:pt>
    <dgm:pt modelId="{2B63BB38-C7D3-4EBF-9540-E3E01020C9D1}" type="parTrans" cxnId="{48C98988-42A3-4C2E-84BF-837649630638}">
      <dgm:prSet/>
      <dgm:spPr/>
      <dgm:t>
        <a:bodyPr/>
        <a:lstStyle/>
        <a:p>
          <a:endParaRPr lang="en-US"/>
        </a:p>
      </dgm:t>
    </dgm:pt>
    <dgm:pt modelId="{AA5F19B0-0B68-423B-9B72-E78CCD026CF3}" type="sibTrans" cxnId="{48C98988-42A3-4C2E-84BF-837649630638}">
      <dgm:prSet/>
      <dgm:spPr/>
      <dgm:t>
        <a:bodyPr/>
        <a:lstStyle/>
        <a:p>
          <a:endParaRPr lang="en-US" dirty="0"/>
        </a:p>
      </dgm:t>
    </dgm:pt>
    <dgm:pt modelId="{AD75B56F-0872-462B-8637-6469EB1D54E3}">
      <dgm:prSet phldrT="[Text]" custT="1"/>
      <dgm:spPr>
        <a:scene3d>
          <a:camera prst="orthographicFront"/>
          <a:lightRig rig="threePt" dir="t"/>
        </a:scene3d>
        <a:sp3d>
          <a:bevelT/>
        </a:sp3d>
      </dgm:spPr>
      <dgm:t>
        <a:bodyPr/>
        <a:lstStyle/>
        <a:p>
          <a:r>
            <a:rPr lang="en-US" sz="2400" b="1" dirty="0" smtClean="0">
              <a:solidFill>
                <a:schemeClr val="bg1"/>
              </a:solidFill>
            </a:rPr>
            <a:t># of Senators (2)</a:t>
          </a:r>
          <a:endParaRPr lang="en-US" sz="2400" b="1" dirty="0">
            <a:solidFill>
              <a:schemeClr val="bg1"/>
            </a:solidFill>
          </a:endParaRPr>
        </a:p>
      </dgm:t>
    </dgm:pt>
    <dgm:pt modelId="{40218276-38D7-4634-957D-9F91EAAC6443}" type="parTrans" cxnId="{90F5BFCB-F143-40BE-93B9-41842FC9DEAB}">
      <dgm:prSet/>
      <dgm:spPr/>
      <dgm:t>
        <a:bodyPr/>
        <a:lstStyle/>
        <a:p>
          <a:endParaRPr lang="en-US"/>
        </a:p>
      </dgm:t>
    </dgm:pt>
    <dgm:pt modelId="{A59158C6-82E5-4A58-9A3B-2F1CD6C8C927}" type="sibTrans" cxnId="{90F5BFCB-F143-40BE-93B9-41842FC9DEAB}">
      <dgm:prSet/>
      <dgm:spPr>
        <a:solidFill>
          <a:schemeClr val="accent2"/>
        </a:solidFill>
      </dgm:spPr>
      <dgm:t>
        <a:bodyPr/>
        <a:lstStyle/>
        <a:p>
          <a:endParaRPr lang="en-US"/>
        </a:p>
      </dgm:t>
    </dgm:pt>
    <dgm:pt modelId="{36E199C1-8DFF-4080-BCFE-62562735417F}">
      <dgm:prSet phldrT="[Text]"/>
      <dgm:spPr>
        <a:scene3d>
          <a:camera prst="orthographicFront"/>
          <a:lightRig rig="threePt" dir="t"/>
        </a:scene3d>
        <a:sp3d>
          <a:bevelT w="139700" h="139700" prst="divot"/>
        </a:sp3d>
      </dgm:spPr>
      <dgm:t>
        <a:bodyPr/>
        <a:lstStyle/>
        <a:p>
          <a:r>
            <a:rPr lang="en-US" b="1" dirty="0" smtClean="0">
              <a:solidFill>
                <a:schemeClr val="bg1"/>
              </a:solidFill>
            </a:rPr>
            <a:t># of Electors</a:t>
          </a:r>
          <a:endParaRPr lang="en-US" b="1" dirty="0">
            <a:solidFill>
              <a:schemeClr val="bg1"/>
            </a:solidFill>
          </a:endParaRPr>
        </a:p>
      </dgm:t>
    </dgm:pt>
    <dgm:pt modelId="{43A9DC87-5BEF-4DD8-A6D8-452C0CC664A4}" type="parTrans" cxnId="{3BA00770-71C4-4EBD-BCC3-CF1141F0859F}">
      <dgm:prSet/>
      <dgm:spPr/>
      <dgm:t>
        <a:bodyPr/>
        <a:lstStyle/>
        <a:p>
          <a:endParaRPr lang="en-US"/>
        </a:p>
      </dgm:t>
    </dgm:pt>
    <dgm:pt modelId="{0F6BB15F-443E-495D-B87E-CA01A1F1E964}" type="sibTrans" cxnId="{3BA00770-71C4-4EBD-BCC3-CF1141F0859F}">
      <dgm:prSet/>
      <dgm:spPr/>
      <dgm:t>
        <a:bodyPr/>
        <a:lstStyle/>
        <a:p>
          <a:endParaRPr lang="en-US"/>
        </a:p>
      </dgm:t>
    </dgm:pt>
    <dgm:pt modelId="{56BD2280-885D-4BD8-94DF-25DCE2A17F75}" type="pres">
      <dgm:prSet presAssocID="{9960EE1C-1008-4299-96CB-4330537ED558}" presName="linearFlow" presStyleCnt="0">
        <dgm:presLayoutVars>
          <dgm:dir/>
          <dgm:resizeHandles val="exact"/>
        </dgm:presLayoutVars>
      </dgm:prSet>
      <dgm:spPr/>
    </dgm:pt>
    <dgm:pt modelId="{E93A85CB-E0A2-4091-A579-9F3A4E7EF34C}" type="pres">
      <dgm:prSet presAssocID="{4CF481E5-E19C-4BC4-8A6A-098113304143}" presName="node" presStyleLbl="node1" presStyleIdx="0" presStyleCnt="3" custScaleX="594891" custScaleY="219595" custLinFactX="872697" custLinFactY="100000" custLinFactNeighborX="900000" custLinFactNeighborY="159777">
        <dgm:presLayoutVars>
          <dgm:bulletEnabled val="1"/>
        </dgm:presLayoutVars>
      </dgm:prSet>
      <dgm:spPr>
        <a:prstGeom prst="flowChartProcess">
          <a:avLst/>
        </a:prstGeom>
      </dgm:spPr>
      <dgm:t>
        <a:bodyPr/>
        <a:lstStyle/>
        <a:p>
          <a:endParaRPr lang="en-US"/>
        </a:p>
      </dgm:t>
    </dgm:pt>
    <dgm:pt modelId="{F5F40884-02D6-44CD-94F3-F34B42179FD8}" type="pres">
      <dgm:prSet presAssocID="{AA5F19B0-0B68-423B-9B72-E78CCD026CF3}" presName="spacerL" presStyleCnt="0"/>
      <dgm:spPr/>
    </dgm:pt>
    <dgm:pt modelId="{4C454697-9B5C-4E72-ADFC-27888A409BFF}" type="pres">
      <dgm:prSet presAssocID="{AA5F19B0-0B68-423B-9B72-E78CCD026CF3}" presName="sibTrans" presStyleLbl="sibTrans2D1" presStyleIdx="0" presStyleCnt="2" custFlipHor="1" custScaleX="80067" custScaleY="127610" custLinFactX="524083" custLinFactY="-100000" custLinFactNeighborX="600000" custLinFactNeighborY="-190717"/>
      <dgm:spPr/>
      <dgm:t>
        <a:bodyPr/>
        <a:lstStyle/>
        <a:p>
          <a:endParaRPr lang="en-US"/>
        </a:p>
      </dgm:t>
    </dgm:pt>
    <dgm:pt modelId="{C74E91F7-9DBD-4B73-994B-2A51930D6F7B}" type="pres">
      <dgm:prSet presAssocID="{AA5F19B0-0B68-423B-9B72-E78CCD026CF3}" presName="spacerR" presStyleCnt="0"/>
      <dgm:spPr/>
    </dgm:pt>
    <dgm:pt modelId="{257C75AB-2F18-4EDA-9AB9-17DA0B71D864}" type="pres">
      <dgm:prSet presAssocID="{AD75B56F-0872-462B-8637-6469EB1D54E3}" presName="node" presStyleLbl="node1" presStyleIdx="1" presStyleCnt="3" custScaleX="611123" custScaleY="222162" custLinFactX="242926" custLinFactNeighborX="300000" custLinFactNeighborY="-79120">
        <dgm:presLayoutVars>
          <dgm:bulletEnabled val="1"/>
        </dgm:presLayoutVars>
      </dgm:prSet>
      <dgm:spPr>
        <a:prstGeom prst="flowChartProcess">
          <a:avLst/>
        </a:prstGeom>
      </dgm:spPr>
      <dgm:t>
        <a:bodyPr/>
        <a:lstStyle/>
        <a:p>
          <a:endParaRPr lang="en-US"/>
        </a:p>
      </dgm:t>
    </dgm:pt>
    <dgm:pt modelId="{44B3C29E-49CB-4C94-921C-9748457A4F74}" type="pres">
      <dgm:prSet presAssocID="{A59158C6-82E5-4A58-9A3B-2F1CD6C8C927}" presName="spacerL" presStyleCnt="0"/>
      <dgm:spPr/>
    </dgm:pt>
    <dgm:pt modelId="{FBF1784B-339D-4F4C-B2A5-A980A3E22384}" type="pres">
      <dgm:prSet presAssocID="{A59158C6-82E5-4A58-9A3B-2F1CD6C8C927}" presName="sibTrans" presStyleLbl="sibTrans2D1" presStyleIdx="1" presStyleCnt="2" custScaleX="159289" custScaleY="187023" custLinFactX="-719436" custLinFactY="200000" custLinFactNeighborX="-800000" custLinFactNeighborY="232348"/>
      <dgm:spPr/>
      <dgm:t>
        <a:bodyPr/>
        <a:lstStyle/>
        <a:p>
          <a:endParaRPr lang="en-US"/>
        </a:p>
      </dgm:t>
    </dgm:pt>
    <dgm:pt modelId="{0FA8C8F2-3180-4BDC-A022-C99598D308EB}" type="pres">
      <dgm:prSet presAssocID="{A59158C6-82E5-4A58-9A3B-2F1CD6C8C927}" presName="spacerR" presStyleCnt="0"/>
      <dgm:spPr/>
    </dgm:pt>
    <dgm:pt modelId="{E70CB895-49E6-49CF-9C45-93C37B2DD99D}" type="pres">
      <dgm:prSet presAssocID="{36E199C1-8DFF-4080-BCFE-62562735417F}" presName="node" presStyleLbl="node1" presStyleIdx="2" presStyleCnt="3" custScaleX="595764" custScaleY="368803" custLinFactX="-1221908" custLinFactY="-15558" custLinFactNeighborX="-1300000" custLinFactNeighborY="-100000">
        <dgm:presLayoutVars>
          <dgm:bulletEnabled val="1"/>
        </dgm:presLayoutVars>
      </dgm:prSet>
      <dgm:spPr/>
      <dgm:t>
        <a:bodyPr/>
        <a:lstStyle/>
        <a:p>
          <a:endParaRPr lang="en-US"/>
        </a:p>
      </dgm:t>
    </dgm:pt>
  </dgm:ptLst>
  <dgm:cxnLst>
    <dgm:cxn modelId="{AF560E91-550A-41CC-9CB4-B80AC4AA0ED5}" type="presOf" srcId="{9960EE1C-1008-4299-96CB-4330537ED558}" destId="{56BD2280-885D-4BD8-94DF-25DCE2A17F75}" srcOrd="0" destOrd="0" presId="urn:microsoft.com/office/officeart/2005/8/layout/equation1"/>
    <dgm:cxn modelId="{0C9A8EC1-D387-4330-94FA-70626FCB6D43}" type="presOf" srcId="{36E199C1-8DFF-4080-BCFE-62562735417F}" destId="{E70CB895-49E6-49CF-9C45-93C37B2DD99D}" srcOrd="0" destOrd="0" presId="urn:microsoft.com/office/officeart/2005/8/layout/equation1"/>
    <dgm:cxn modelId="{623D9589-C6AD-42E4-AC18-8213D2C9F111}" type="presOf" srcId="{4CF481E5-E19C-4BC4-8A6A-098113304143}" destId="{E93A85CB-E0A2-4091-A579-9F3A4E7EF34C}" srcOrd="0" destOrd="0" presId="urn:microsoft.com/office/officeart/2005/8/layout/equation1"/>
    <dgm:cxn modelId="{950BA2A1-0193-49B6-9D37-C8A3EFF1B1A1}" type="presOf" srcId="{AA5F19B0-0B68-423B-9B72-E78CCD026CF3}" destId="{4C454697-9B5C-4E72-ADFC-27888A409BFF}" srcOrd="0" destOrd="0" presId="urn:microsoft.com/office/officeart/2005/8/layout/equation1"/>
    <dgm:cxn modelId="{31B71F7C-EB71-4EE6-B429-D5378675FA76}" type="presOf" srcId="{A59158C6-82E5-4A58-9A3B-2F1CD6C8C927}" destId="{FBF1784B-339D-4F4C-B2A5-A980A3E22384}" srcOrd="0" destOrd="0" presId="urn:microsoft.com/office/officeart/2005/8/layout/equation1"/>
    <dgm:cxn modelId="{3BA00770-71C4-4EBD-BCC3-CF1141F0859F}" srcId="{9960EE1C-1008-4299-96CB-4330537ED558}" destId="{36E199C1-8DFF-4080-BCFE-62562735417F}" srcOrd="2" destOrd="0" parTransId="{43A9DC87-5BEF-4DD8-A6D8-452C0CC664A4}" sibTransId="{0F6BB15F-443E-495D-B87E-CA01A1F1E964}"/>
    <dgm:cxn modelId="{90F5BFCB-F143-40BE-93B9-41842FC9DEAB}" srcId="{9960EE1C-1008-4299-96CB-4330537ED558}" destId="{AD75B56F-0872-462B-8637-6469EB1D54E3}" srcOrd="1" destOrd="0" parTransId="{40218276-38D7-4634-957D-9F91EAAC6443}" sibTransId="{A59158C6-82E5-4A58-9A3B-2F1CD6C8C927}"/>
    <dgm:cxn modelId="{6BED9445-8C50-4A39-A0DF-EB748A891AE7}" type="presOf" srcId="{AD75B56F-0872-462B-8637-6469EB1D54E3}" destId="{257C75AB-2F18-4EDA-9AB9-17DA0B71D864}" srcOrd="0" destOrd="0" presId="urn:microsoft.com/office/officeart/2005/8/layout/equation1"/>
    <dgm:cxn modelId="{48C98988-42A3-4C2E-84BF-837649630638}" srcId="{9960EE1C-1008-4299-96CB-4330537ED558}" destId="{4CF481E5-E19C-4BC4-8A6A-098113304143}" srcOrd="0" destOrd="0" parTransId="{2B63BB38-C7D3-4EBF-9540-E3E01020C9D1}" sibTransId="{AA5F19B0-0B68-423B-9B72-E78CCD026CF3}"/>
    <dgm:cxn modelId="{6E9182F5-463B-4A10-987A-A0564FC89C6E}" type="presParOf" srcId="{56BD2280-885D-4BD8-94DF-25DCE2A17F75}" destId="{E93A85CB-E0A2-4091-A579-9F3A4E7EF34C}" srcOrd="0" destOrd="0" presId="urn:microsoft.com/office/officeart/2005/8/layout/equation1"/>
    <dgm:cxn modelId="{F6E88A2C-3C05-4E6F-BA68-B5D156DD6D48}" type="presParOf" srcId="{56BD2280-885D-4BD8-94DF-25DCE2A17F75}" destId="{F5F40884-02D6-44CD-94F3-F34B42179FD8}" srcOrd="1" destOrd="0" presId="urn:microsoft.com/office/officeart/2005/8/layout/equation1"/>
    <dgm:cxn modelId="{FC22386A-42B3-4179-869D-92356ECE97AA}" type="presParOf" srcId="{56BD2280-885D-4BD8-94DF-25DCE2A17F75}" destId="{4C454697-9B5C-4E72-ADFC-27888A409BFF}" srcOrd="2" destOrd="0" presId="urn:microsoft.com/office/officeart/2005/8/layout/equation1"/>
    <dgm:cxn modelId="{B76D03D4-C744-4F9E-A3B8-098605B9CA2C}" type="presParOf" srcId="{56BD2280-885D-4BD8-94DF-25DCE2A17F75}" destId="{C74E91F7-9DBD-4B73-994B-2A51930D6F7B}" srcOrd="3" destOrd="0" presId="urn:microsoft.com/office/officeart/2005/8/layout/equation1"/>
    <dgm:cxn modelId="{EFC18B9E-DD40-4AA6-8DDF-656F57F28162}" type="presParOf" srcId="{56BD2280-885D-4BD8-94DF-25DCE2A17F75}" destId="{257C75AB-2F18-4EDA-9AB9-17DA0B71D864}" srcOrd="4" destOrd="0" presId="urn:microsoft.com/office/officeart/2005/8/layout/equation1"/>
    <dgm:cxn modelId="{6747FE63-88F1-4BF3-BB31-44801504C228}" type="presParOf" srcId="{56BD2280-885D-4BD8-94DF-25DCE2A17F75}" destId="{44B3C29E-49CB-4C94-921C-9748457A4F74}" srcOrd="5" destOrd="0" presId="urn:microsoft.com/office/officeart/2005/8/layout/equation1"/>
    <dgm:cxn modelId="{AF21D531-5D55-4852-8583-D8576C25B4BA}" type="presParOf" srcId="{56BD2280-885D-4BD8-94DF-25DCE2A17F75}" destId="{FBF1784B-339D-4F4C-B2A5-A980A3E22384}" srcOrd="6" destOrd="0" presId="urn:microsoft.com/office/officeart/2005/8/layout/equation1"/>
    <dgm:cxn modelId="{0C53BE62-57D0-40BA-B7E0-AFC79FEDEF96}" type="presParOf" srcId="{56BD2280-885D-4BD8-94DF-25DCE2A17F75}" destId="{0FA8C8F2-3180-4BDC-A022-C99598D308EB}" srcOrd="7" destOrd="0" presId="urn:microsoft.com/office/officeart/2005/8/layout/equation1"/>
    <dgm:cxn modelId="{DE4E68DF-F444-4E32-AA30-2A2B1FAD9DB3}" type="presParOf" srcId="{56BD2280-885D-4BD8-94DF-25DCE2A17F75}" destId="{E70CB895-49E6-49CF-9C45-93C37B2DD99D}" srcOrd="8" destOrd="0" presId="urn:microsoft.com/office/officeart/2005/8/layout/equati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D41D3C-07DA-4B72-AE3A-2E1B9CE82333}" type="doc">
      <dgm:prSet loTypeId="urn:microsoft.com/office/officeart/2005/8/layout/process2" loCatId="process" qsTypeId="urn:microsoft.com/office/officeart/2005/8/quickstyle/simple1" qsCatId="simple" csTypeId="urn:microsoft.com/office/officeart/2005/8/colors/colorful3" csCatId="colorful" phldr="1"/>
      <dgm:spPr/>
    </dgm:pt>
    <dgm:pt modelId="{B8B63565-86E4-437E-8A6D-CF3FD43E782D}">
      <dgm:prSet phldrT="[Text]" custT="1">
        <dgm:style>
          <a:lnRef idx="3">
            <a:schemeClr val="lt1"/>
          </a:lnRef>
          <a:fillRef idx="1">
            <a:schemeClr val="accent1"/>
          </a:fillRef>
          <a:effectRef idx="1">
            <a:schemeClr val="accent1"/>
          </a:effectRef>
          <a:fontRef idx="minor">
            <a:schemeClr val="lt1"/>
          </a:fontRef>
        </dgm:style>
      </dgm:prSet>
      <dgm:spPr/>
      <dgm:t>
        <a:bodyPr/>
        <a:lstStyle/>
        <a:p>
          <a:r>
            <a:rPr lang="en-US" sz="2400" b="1" dirty="0" smtClean="0">
              <a:solidFill>
                <a:schemeClr val="bg1"/>
              </a:solidFill>
            </a:rPr>
            <a:t>A Citizen Votes for President in their State</a:t>
          </a:r>
          <a:endParaRPr lang="en-US" sz="2400" b="1" dirty="0">
            <a:solidFill>
              <a:schemeClr val="bg1"/>
            </a:solidFill>
          </a:endParaRPr>
        </a:p>
      </dgm:t>
    </dgm:pt>
    <dgm:pt modelId="{701BFB66-55AA-44D5-9555-10ACC2758EFA}" type="parTrans" cxnId="{3157B7F9-7AFD-4287-945A-81E643D020F9}">
      <dgm:prSet/>
      <dgm:spPr/>
      <dgm:t>
        <a:bodyPr/>
        <a:lstStyle/>
        <a:p>
          <a:endParaRPr lang="en-US"/>
        </a:p>
      </dgm:t>
    </dgm:pt>
    <dgm:pt modelId="{8BBC05A9-52C4-4D3E-94BC-8F03016201AE}" type="sibTrans" cxnId="{3157B7F9-7AFD-4287-945A-81E643D020F9}">
      <dgm:prSet/>
      <dgm:spPr/>
      <dgm:t>
        <a:bodyPr/>
        <a:lstStyle/>
        <a:p>
          <a:endParaRPr lang="en-US"/>
        </a:p>
      </dgm:t>
    </dgm:pt>
    <dgm:pt modelId="{3D3EB897-41D3-4CF7-8043-2D11482624D9}">
      <dgm:prSet phldrT="[Text]" custT="1">
        <dgm:style>
          <a:lnRef idx="3">
            <a:schemeClr val="lt1"/>
          </a:lnRef>
          <a:fillRef idx="1">
            <a:schemeClr val="accent3"/>
          </a:fillRef>
          <a:effectRef idx="1">
            <a:schemeClr val="accent3"/>
          </a:effectRef>
          <a:fontRef idx="minor">
            <a:schemeClr val="lt1"/>
          </a:fontRef>
        </dgm:style>
      </dgm:prSet>
      <dgm:spPr/>
      <dgm:t>
        <a:bodyPr/>
        <a:lstStyle/>
        <a:p>
          <a:r>
            <a:rPr lang="en-US" sz="2000" b="1" dirty="0" smtClean="0">
              <a:solidFill>
                <a:schemeClr val="bg1"/>
              </a:solidFill>
            </a:rPr>
            <a:t>That Vote is made for an Elector Who Represents Many Citizens Voting for the same choice</a:t>
          </a:r>
          <a:endParaRPr lang="en-US" sz="2000" b="1" dirty="0">
            <a:solidFill>
              <a:schemeClr val="bg1"/>
            </a:solidFill>
          </a:endParaRPr>
        </a:p>
      </dgm:t>
    </dgm:pt>
    <dgm:pt modelId="{F3ABBEA1-4C2A-456E-A13A-78D41ECE6D1C}" type="parTrans" cxnId="{3170C966-5666-4C35-A85E-DC5F15D83765}">
      <dgm:prSet/>
      <dgm:spPr/>
      <dgm:t>
        <a:bodyPr/>
        <a:lstStyle/>
        <a:p>
          <a:endParaRPr lang="en-US"/>
        </a:p>
      </dgm:t>
    </dgm:pt>
    <dgm:pt modelId="{3E9D1D4C-0622-471E-B02F-140FFB6BB42D}" type="sibTrans" cxnId="{3170C966-5666-4C35-A85E-DC5F15D83765}">
      <dgm:prSet/>
      <dgm:spPr/>
      <dgm:t>
        <a:bodyPr/>
        <a:lstStyle/>
        <a:p>
          <a:endParaRPr lang="en-US"/>
        </a:p>
      </dgm:t>
    </dgm:pt>
    <dgm:pt modelId="{028C85D1-679B-44B7-A6A6-CF1370C0E4B3}">
      <dgm:prSet phldrT="[Text]" custT="1">
        <dgm:style>
          <a:lnRef idx="3">
            <a:schemeClr val="lt1"/>
          </a:lnRef>
          <a:fillRef idx="1">
            <a:schemeClr val="accent4"/>
          </a:fillRef>
          <a:effectRef idx="1">
            <a:schemeClr val="accent4"/>
          </a:effectRef>
          <a:fontRef idx="minor">
            <a:schemeClr val="lt1"/>
          </a:fontRef>
        </dgm:style>
      </dgm:prSet>
      <dgm:spPr/>
      <dgm:t>
        <a:bodyPr/>
        <a:lstStyle/>
        <a:p>
          <a:r>
            <a:rPr lang="en-US" sz="1800" b="1" dirty="0" smtClean="0">
              <a:solidFill>
                <a:schemeClr val="bg1"/>
              </a:solidFill>
            </a:rPr>
            <a:t>If a State’s Popular Vote goes for Presidential Candidate that States </a:t>
          </a:r>
          <a:r>
            <a:rPr lang="en-US" sz="1800" b="1" dirty="0" smtClean="0">
              <a:solidFill>
                <a:srgbClr val="FF0000"/>
              </a:solidFill>
            </a:rPr>
            <a:t>Slate of Electors </a:t>
          </a:r>
          <a:r>
            <a:rPr lang="en-US" sz="1800" b="1" dirty="0" smtClean="0">
              <a:solidFill>
                <a:schemeClr val="bg1"/>
              </a:solidFill>
            </a:rPr>
            <a:t>pledges to vote for the same Candidate</a:t>
          </a:r>
          <a:endParaRPr lang="en-US" sz="1800" b="1" dirty="0">
            <a:solidFill>
              <a:schemeClr val="bg1"/>
            </a:solidFill>
          </a:endParaRPr>
        </a:p>
      </dgm:t>
    </dgm:pt>
    <dgm:pt modelId="{71B13167-D61B-4C74-BE03-3D2171D953AC}" type="parTrans" cxnId="{BB1C4AFA-5B01-4BEE-8631-694F7BDA826C}">
      <dgm:prSet/>
      <dgm:spPr/>
      <dgm:t>
        <a:bodyPr/>
        <a:lstStyle/>
        <a:p>
          <a:endParaRPr lang="en-US"/>
        </a:p>
      </dgm:t>
    </dgm:pt>
    <dgm:pt modelId="{41CB3CA4-1D16-440E-9B65-E7E69D5625BF}" type="sibTrans" cxnId="{BB1C4AFA-5B01-4BEE-8631-694F7BDA826C}">
      <dgm:prSet/>
      <dgm:spPr/>
      <dgm:t>
        <a:bodyPr/>
        <a:lstStyle/>
        <a:p>
          <a:endParaRPr lang="en-US"/>
        </a:p>
      </dgm:t>
    </dgm:pt>
    <dgm:pt modelId="{ABB06AD3-96E2-4C5E-A795-4D85C067EE8C}" type="pres">
      <dgm:prSet presAssocID="{8ED41D3C-07DA-4B72-AE3A-2E1B9CE82333}" presName="linearFlow" presStyleCnt="0">
        <dgm:presLayoutVars>
          <dgm:resizeHandles val="exact"/>
        </dgm:presLayoutVars>
      </dgm:prSet>
      <dgm:spPr/>
    </dgm:pt>
    <dgm:pt modelId="{C2974A09-66E5-40AD-A521-24097CADF7D3}" type="pres">
      <dgm:prSet presAssocID="{B8B63565-86E4-437E-8A6D-CF3FD43E782D}" presName="node" presStyleLbl="node1" presStyleIdx="0" presStyleCnt="3" custLinFactNeighborX="-15107">
        <dgm:presLayoutVars>
          <dgm:bulletEnabled val="1"/>
        </dgm:presLayoutVars>
      </dgm:prSet>
      <dgm:spPr/>
      <dgm:t>
        <a:bodyPr/>
        <a:lstStyle/>
        <a:p>
          <a:endParaRPr lang="en-US"/>
        </a:p>
      </dgm:t>
    </dgm:pt>
    <dgm:pt modelId="{AF46661B-4211-431A-BB5B-5A0E77096DFB}" type="pres">
      <dgm:prSet presAssocID="{8BBC05A9-52C4-4D3E-94BC-8F03016201AE}" presName="sibTrans" presStyleLbl="sibTrans2D1" presStyleIdx="0" presStyleCnt="2"/>
      <dgm:spPr/>
      <dgm:t>
        <a:bodyPr/>
        <a:lstStyle/>
        <a:p>
          <a:endParaRPr lang="en-US"/>
        </a:p>
      </dgm:t>
    </dgm:pt>
    <dgm:pt modelId="{70486727-B05F-4978-95B5-D70485D96F33}" type="pres">
      <dgm:prSet presAssocID="{8BBC05A9-52C4-4D3E-94BC-8F03016201AE}" presName="connectorText" presStyleLbl="sibTrans2D1" presStyleIdx="0" presStyleCnt="2"/>
      <dgm:spPr/>
      <dgm:t>
        <a:bodyPr/>
        <a:lstStyle/>
        <a:p>
          <a:endParaRPr lang="en-US"/>
        </a:p>
      </dgm:t>
    </dgm:pt>
    <dgm:pt modelId="{43C8D72E-E4A3-40F1-9C8C-D16D4658C8CB}" type="pres">
      <dgm:prSet presAssocID="{3D3EB897-41D3-4CF7-8043-2D11482624D9}" presName="node" presStyleLbl="node1" presStyleIdx="1" presStyleCnt="3" custLinFactNeighborX="-13072" custLinFactNeighborY="12500">
        <dgm:presLayoutVars>
          <dgm:bulletEnabled val="1"/>
        </dgm:presLayoutVars>
      </dgm:prSet>
      <dgm:spPr/>
      <dgm:t>
        <a:bodyPr/>
        <a:lstStyle/>
        <a:p>
          <a:endParaRPr lang="en-US"/>
        </a:p>
      </dgm:t>
    </dgm:pt>
    <dgm:pt modelId="{FAACAE7E-230E-4350-9384-068C59F238BB}" type="pres">
      <dgm:prSet presAssocID="{3E9D1D4C-0622-471E-B02F-140FFB6BB42D}" presName="sibTrans" presStyleLbl="sibTrans2D1" presStyleIdx="1" presStyleCnt="2"/>
      <dgm:spPr/>
      <dgm:t>
        <a:bodyPr/>
        <a:lstStyle/>
        <a:p>
          <a:endParaRPr lang="en-US"/>
        </a:p>
      </dgm:t>
    </dgm:pt>
    <dgm:pt modelId="{DFCD8D73-5598-468D-8DD2-86A3E9A177A5}" type="pres">
      <dgm:prSet presAssocID="{3E9D1D4C-0622-471E-B02F-140FFB6BB42D}" presName="connectorText" presStyleLbl="sibTrans2D1" presStyleIdx="1" presStyleCnt="2"/>
      <dgm:spPr/>
      <dgm:t>
        <a:bodyPr/>
        <a:lstStyle/>
        <a:p>
          <a:endParaRPr lang="en-US"/>
        </a:p>
      </dgm:t>
    </dgm:pt>
    <dgm:pt modelId="{833C4FF9-61BB-45E2-A09B-68619A708339}" type="pres">
      <dgm:prSet presAssocID="{028C85D1-679B-44B7-A6A6-CF1370C0E4B3}" presName="node" presStyleLbl="node1" presStyleIdx="2" presStyleCnt="3" custLinFactNeighborX="-13072">
        <dgm:presLayoutVars>
          <dgm:bulletEnabled val="1"/>
        </dgm:presLayoutVars>
      </dgm:prSet>
      <dgm:spPr/>
      <dgm:t>
        <a:bodyPr/>
        <a:lstStyle/>
        <a:p>
          <a:endParaRPr lang="en-US"/>
        </a:p>
      </dgm:t>
    </dgm:pt>
  </dgm:ptLst>
  <dgm:cxnLst>
    <dgm:cxn modelId="{3170C966-5666-4C35-A85E-DC5F15D83765}" srcId="{8ED41D3C-07DA-4B72-AE3A-2E1B9CE82333}" destId="{3D3EB897-41D3-4CF7-8043-2D11482624D9}" srcOrd="1" destOrd="0" parTransId="{F3ABBEA1-4C2A-456E-A13A-78D41ECE6D1C}" sibTransId="{3E9D1D4C-0622-471E-B02F-140FFB6BB42D}"/>
    <dgm:cxn modelId="{BB1C4AFA-5B01-4BEE-8631-694F7BDA826C}" srcId="{8ED41D3C-07DA-4B72-AE3A-2E1B9CE82333}" destId="{028C85D1-679B-44B7-A6A6-CF1370C0E4B3}" srcOrd="2" destOrd="0" parTransId="{71B13167-D61B-4C74-BE03-3D2171D953AC}" sibTransId="{41CB3CA4-1D16-440E-9B65-E7E69D5625BF}"/>
    <dgm:cxn modelId="{5AFACBBC-288A-4E4E-8955-076882D843D7}" type="presOf" srcId="{B8B63565-86E4-437E-8A6D-CF3FD43E782D}" destId="{C2974A09-66E5-40AD-A521-24097CADF7D3}" srcOrd="0" destOrd="0" presId="urn:microsoft.com/office/officeart/2005/8/layout/process2"/>
    <dgm:cxn modelId="{9E97B58B-6541-4893-88F6-7CFF8296B2A0}" type="presOf" srcId="{3E9D1D4C-0622-471E-B02F-140FFB6BB42D}" destId="{FAACAE7E-230E-4350-9384-068C59F238BB}" srcOrd="0" destOrd="0" presId="urn:microsoft.com/office/officeart/2005/8/layout/process2"/>
    <dgm:cxn modelId="{3157B7F9-7AFD-4287-945A-81E643D020F9}" srcId="{8ED41D3C-07DA-4B72-AE3A-2E1B9CE82333}" destId="{B8B63565-86E4-437E-8A6D-CF3FD43E782D}" srcOrd="0" destOrd="0" parTransId="{701BFB66-55AA-44D5-9555-10ACC2758EFA}" sibTransId="{8BBC05A9-52C4-4D3E-94BC-8F03016201AE}"/>
    <dgm:cxn modelId="{6EACFE6F-A9EE-4FAD-9DB3-0F4B242BB717}" type="presOf" srcId="{3D3EB897-41D3-4CF7-8043-2D11482624D9}" destId="{43C8D72E-E4A3-40F1-9C8C-D16D4658C8CB}" srcOrd="0" destOrd="0" presId="urn:microsoft.com/office/officeart/2005/8/layout/process2"/>
    <dgm:cxn modelId="{E2DC3FE3-1893-42B2-99B4-17C59AFC2603}" type="presOf" srcId="{8ED41D3C-07DA-4B72-AE3A-2E1B9CE82333}" destId="{ABB06AD3-96E2-4C5E-A795-4D85C067EE8C}" srcOrd="0" destOrd="0" presId="urn:microsoft.com/office/officeart/2005/8/layout/process2"/>
    <dgm:cxn modelId="{035DA560-2D00-49A5-BB7C-39152C37BF5A}" type="presOf" srcId="{8BBC05A9-52C4-4D3E-94BC-8F03016201AE}" destId="{70486727-B05F-4978-95B5-D70485D96F33}" srcOrd="1" destOrd="0" presId="urn:microsoft.com/office/officeart/2005/8/layout/process2"/>
    <dgm:cxn modelId="{3EB32C03-B195-4DE2-85A5-80F1CFF1A133}" type="presOf" srcId="{3E9D1D4C-0622-471E-B02F-140FFB6BB42D}" destId="{DFCD8D73-5598-468D-8DD2-86A3E9A177A5}" srcOrd="1" destOrd="0" presId="urn:microsoft.com/office/officeart/2005/8/layout/process2"/>
    <dgm:cxn modelId="{3EB60F84-CB1C-4209-9744-2A7AC6EA00A7}" type="presOf" srcId="{028C85D1-679B-44B7-A6A6-CF1370C0E4B3}" destId="{833C4FF9-61BB-45E2-A09B-68619A708339}" srcOrd="0" destOrd="0" presId="urn:microsoft.com/office/officeart/2005/8/layout/process2"/>
    <dgm:cxn modelId="{47D06B06-0BBE-4D44-BC0A-691D4EB260E8}" type="presOf" srcId="{8BBC05A9-52C4-4D3E-94BC-8F03016201AE}" destId="{AF46661B-4211-431A-BB5B-5A0E77096DFB}" srcOrd="0" destOrd="0" presId="urn:microsoft.com/office/officeart/2005/8/layout/process2"/>
    <dgm:cxn modelId="{D5216DCD-655D-429A-88CB-9C7CE821F637}" type="presParOf" srcId="{ABB06AD3-96E2-4C5E-A795-4D85C067EE8C}" destId="{C2974A09-66E5-40AD-A521-24097CADF7D3}" srcOrd="0" destOrd="0" presId="urn:microsoft.com/office/officeart/2005/8/layout/process2"/>
    <dgm:cxn modelId="{9C328DA9-7B95-4539-9571-849747E30B46}" type="presParOf" srcId="{ABB06AD3-96E2-4C5E-A795-4D85C067EE8C}" destId="{AF46661B-4211-431A-BB5B-5A0E77096DFB}" srcOrd="1" destOrd="0" presId="urn:microsoft.com/office/officeart/2005/8/layout/process2"/>
    <dgm:cxn modelId="{B553BD71-6B07-4D41-A110-3AD25A09430D}" type="presParOf" srcId="{AF46661B-4211-431A-BB5B-5A0E77096DFB}" destId="{70486727-B05F-4978-95B5-D70485D96F33}" srcOrd="0" destOrd="0" presId="urn:microsoft.com/office/officeart/2005/8/layout/process2"/>
    <dgm:cxn modelId="{2DF71E5D-79D3-4C82-8298-5DEB295FBEA6}" type="presParOf" srcId="{ABB06AD3-96E2-4C5E-A795-4D85C067EE8C}" destId="{43C8D72E-E4A3-40F1-9C8C-D16D4658C8CB}" srcOrd="2" destOrd="0" presId="urn:microsoft.com/office/officeart/2005/8/layout/process2"/>
    <dgm:cxn modelId="{AA0805D5-6743-48F3-A269-3C66E32ED79B}" type="presParOf" srcId="{ABB06AD3-96E2-4C5E-A795-4D85C067EE8C}" destId="{FAACAE7E-230E-4350-9384-068C59F238BB}" srcOrd="3" destOrd="0" presId="urn:microsoft.com/office/officeart/2005/8/layout/process2"/>
    <dgm:cxn modelId="{9E152C58-7C4C-49AD-8E92-A2264FC320F7}" type="presParOf" srcId="{FAACAE7E-230E-4350-9384-068C59F238BB}" destId="{DFCD8D73-5598-468D-8DD2-86A3E9A177A5}" srcOrd="0" destOrd="0" presId="urn:microsoft.com/office/officeart/2005/8/layout/process2"/>
    <dgm:cxn modelId="{7140A8FC-51FC-479C-BCF3-BCD2046C9663}" type="presParOf" srcId="{ABB06AD3-96E2-4C5E-A795-4D85C067EE8C}" destId="{833C4FF9-61BB-45E2-A09B-68619A708339}" srcOrd="4" destOrd="0" presId="urn:microsoft.com/office/officeart/2005/8/layout/process2"/>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93A85CB-E0A2-4091-A579-9F3A4E7EF34C}">
      <dsp:nvSpPr>
        <dsp:cNvPr id="0" name=""/>
        <dsp:cNvSpPr/>
      </dsp:nvSpPr>
      <dsp:spPr>
        <a:xfrm>
          <a:off x="325954" y="2378378"/>
          <a:ext cx="2921704" cy="1078503"/>
        </a:xfrm>
        <a:prstGeom prst="flowChartProcess">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chemeClr val="bg1"/>
              </a:solidFill>
            </a:rPr>
            <a:t># of </a:t>
          </a:r>
          <a:r>
            <a:rPr lang="en-US" sz="2400" b="1" kern="1200" dirty="0" smtClean="0">
              <a:solidFill>
                <a:schemeClr val="bg1"/>
              </a:solidFill>
            </a:rPr>
            <a:t>Representatives</a:t>
          </a:r>
          <a:endParaRPr lang="en-US" sz="2800" b="1" kern="1200" dirty="0">
            <a:solidFill>
              <a:schemeClr val="bg1"/>
            </a:solidFill>
          </a:endParaRPr>
        </a:p>
      </dsp:txBody>
      <dsp:txXfrm>
        <a:off x="325954" y="2378378"/>
        <a:ext cx="2921704" cy="1078503"/>
      </dsp:txXfrm>
    </dsp:sp>
    <dsp:sp modelId="{4C454697-9B5C-4E72-ADFC-27888A409BFF}">
      <dsp:nvSpPr>
        <dsp:cNvPr id="0" name=""/>
        <dsp:cNvSpPr/>
      </dsp:nvSpPr>
      <dsp:spPr>
        <a:xfrm>
          <a:off x="3782301" y="2707427"/>
          <a:ext cx="284857" cy="284857"/>
        </a:xfrm>
        <a:prstGeom prst="mathPlus">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a:off x="3782301" y="2707427"/>
        <a:ext cx="284857" cy="284857"/>
      </dsp:txXfrm>
    </dsp:sp>
    <dsp:sp modelId="{257C75AB-2F18-4EDA-9AB9-17DA0B71D864}">
      <dsp:nvSpPr>
        <dsp:cNvPr id="0" name=""/>
        <dsp:cNvSpPr/>
      </dsp:nvSpPr>
      <dsp:spPr>
        <a:xfrm>
          <a:off x="4506742" y="2376573"/>
          <a:ext cx="3001425" cy="1091110"/>
        </a:xfrm>
        <a:prstGeom prst="flowChartProcess">
          <a:avLst/>
        </a:prstGeom>
        <a:solidFill>
          <a:schemeClr val="accent2">
            <a:hueOff val="-8662909"/>
            <a:satOff val="7828"/>
            <a:lumOff val="884"/>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bg1"/>
              </a:solidFill>
            </a:rPr>
            <a:t># of Senators (2)</a:t>
          </a:r>
          <a:endParaRPr lang="en-US" sz="2400" b="1" kern="1200" dirty="0">
            <a:solidFill>
              <a:schemeClr val="bg1"/>
            </a:solidFill>
          </a:endParaRPr>
        </a:p>
      </dsp:txBody>
      <dsp:txXfrm>
        <a:off x="4506742" y="2376573"/>
        <a:ext cx="3001425" cy="1091110"/>
      </dsp:txXfrm>
    </dsp:sp>
    <dsp:sp modelId="{FBF1784B-339D-4F4C-B2A5-A980A3E22384}">
      <dsp:nvSpPr>
        <dsp:cNvPr id="0" name=""/>
        <dsp:cNvSpPr/>
      </dsp:nvSpPr>
      <dsp:spPr>
        <a:xfrm>
          <a:off x="1549217" y="4731881"/>
          <a:ext cx="453745" cy="532748"/>
        </a:xfrm>
        <a:prstGeom prst="mathEqual">
          <a:avLst/>
        </a:prstGeom>
        <a:solidFill>
          <a:schemeClr val="accent2">
            <a:hueOff val="-17325818"/>
            <a:satOff val="15657"/>
            <a:lumOff val="176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1549217" y="4731881"/>
        <a:ext cx="453745" cy="532748"/>
      </dsp:txXfrm>
    </dsp:sp>
    <dsp:sp modelId="{E70CB895-49E6-49CF-9C45-93C37B2DD99D}">
      <dsp:nvSpPr>
        <dsp:cNvPr id="0" name=""/>
        <dsp:cNvSpPr/>
      </dsp:nvSpPr>
      <dsp:spPr>
        <a:xfrm>
          <a:off x="2605088" y="4406998"/>
          <a:ext cx="2925992" cy="1811312"/>
        </a:xfrm>
        <a:prstGeom prst="ellipse">
          <a:avLst/>
        </a:prstGeom>
        <a:solidFill>
          <a:schemeClr val="accent2">
            <a:hueOff val="-17325818"/>
            <a:satOff val="15657"/>
            <a:lumOff val="1768"/>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w="139700" h="139700" prst="divot"/>
        </a:sp3d>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866900">
            <a:lnSpc>
              <a:spcPct val="90000"/>
            </a:lnSpc>
            <a:spcBef>
              <a:spcPct val="0"/>
            </a:spcBef>
            <a:spcAft>
              <a:spcPct val="35000"/>
            </a:spcAft>
          </a:pPr>
          <a:r>
            <a:rPr lang="en-US" sz="4200" b="1" kern="1200" dirty="0" smtClean="0">
              <a:solidFill>
                <a:schemeClr val="bg1"/>
              </a:solidFill>
            </a:rPr>
            <a:t># of Electors</a:t>
          </a:r>
          <a:endParaRPr lang="en-US" sz="4200" b="1" kern="1200" dirty="0">
            <a:solidFill>
              <a:schemeClr val="bg1"/>
            </a:solidFill>
          </a:endParaRPr>
        </a:p>
      </dsp:txBody>
      <dsp:txXfrm>
        <a:off x="2605088" y="4406998"/>
        <a:ext cx="2925992" cy="181131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93A85CB-E0A2-4091-A579-9F3A4E7EF34C}">
      <dsp:nvSpPr>
        <dsp:cNvPr id="0" name=""/>
        <dsp:cNvSpPr/>
      </dsp:nvSpPr>
      <dsp:spPr>
        <a:xfrm>
          <a:off x="4675375" y="4119262"/>
          <a:ext cx="2939412" cy="1085039"/>
        </a:xfrm>
        <a:prstGeom prst="flowChartProcess">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chemeClr val="bg1"/>
              </a:solidFill>
            </a:rPr>
            <a:t># of </a:t>
          </a:r>
          <a:r>
            <a:rPr lang="en-US" sz="2400" b="1" kern="1200" dirty="0" smtClean="0">
              <a:solidFill>
                <a:schemeClr val="bg1"/>
              </a:solidFill>
            </a:rPr>
            <a:t>Representatives</a:t>
          </a:r>
          <a:endParaRPr lang="en-US" sz="2800" b="1" kern="1200" dirty="0">
            <a:solidFill>
              <a:schemeClr val="bg1"/>
            </a:solidFill>
          </a:endParaRPr>
        </a:p>
      </dsp:txBody>
      <dsp:txXfrm>
        <a:off x="4675375" y="4119262"/>
        <a:ext cx="2939412" cy="1085039"/>
      </dsp:txXfrm>
    </dsp:sp>
    <dsp:sp modelId="{4C454697-9B5C-4E72-ADFC-27888A409BFF}">
      <dsp:nvSpPr>
        <dsp:cNvPr id="0" name=""/>
        <dsp:cNvSpPr/>
      </dsp:nvSpPr>
      <dsp:spPr>
        <a:xfrm flipH="1">
          <a:off x="4724401" y="2362198"/>
          <a:ext cx="229458" cy="365709"/>
        </a:xfrm>
        <a:prstGeom prst="mathPlus">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dirty="0"/>
        </a:p>
      </dsp:txBody>
      <dsp:txXfrm flipH="1">
        <a:off x="4724401" y="2362198"/>
        <a:ext cx="229458" cy="365709"/>
      </dsp:txXfrm>
    </dsp:sp>
    <dsp:sp modelId="{257C75AB-2F18-4EDA-9AB9-17DA0B71D864}">
      <dsp:nvSpPr>
        <dsp:cNvPr id="0" name=""/>
        <dsp:cNvSpPr/>
      </dsp:nvSpPr>
      <dsp:spPr>
        <a:xfrm>
          <a:off x="4572001" y="2438399"/>
          <a:ext cx="3019616" cy="1097723"/>
        </a:xfrm>
        <a:prstGeom prst="flowChartProcess">
          <a:avLst/>
        </a:prstGeom>
        <a:solidFill>
          <a:schemeClr val="accent2">
            <a:hueOff val="-8662909"/>
            <a:satOff val="7828"/>
            <a:lumOff val="884"/>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bg1"/>
              </a:solidFill>
            </a:rPr>
            <a:t># of Senators (2)</a:t>
          </a:r>
          <a:endParaRPr lang="en-US" sz="2400" b="1" kern="1200" dirty="0">
            <a:solidFill>
              <a:schemeClr val="bg1"/>
            </a:solidFill>
          </a:endParaRPr>
        </a:p>
      </dsp:txBody>
      <dsp:txXfrm>
        <a:off x="4572001" y="2438399"/>
        <a:ext cx="3019616" cy="1097723"/>
      </dsp:txXfrm>
    </dsp:sp>
    <dsp:sp modelId="{FBF1784B-339D-4F4C-B2A5-A980A3E22384}">
      <dsp:nvSpPr>
        <dsp:cNvPr id="0" name=""/>
        <dsp:cNvSpPr/>
      </dsp:nvSpPr>
      <dsp:spPr>
        <a:xfrm>
          <a:off x="3928296" y="4349249"/>
          <a:ext cx="456495" cy="535976"/>
        </a:xfrm>
        <a:prstGeom prst="mathEqual">
          <a:avLst/>
        </a:prstGeom>
        <a:solidFill>
          <a:schemeClr val="accent2"/>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3928296" y="4349249"/>
        <a:ext cx="456495" cy="535976"/>
      </dsp:txXfrm>
    </dsp:sp>
    <dsp:sp modelId="{E70CB895-49E6-49CF-9C45-93C37B2DD99D}">
      <dsp:nvSpPr>
        <dsp:cNvPr id="0" name=""/>
        <dsp:cNvSpPr/>
      </dsp:nvSpPr>
      <dsp:spPr>
        <a:xfrm>
          <a:off x="248528" y="1896071"/>
          <a:ext cx="2943725" cy="1822290"/>
        </a:xfrm>
        <a:prstGeom prst="ellipse">
          <a:avLst/>
        </a:prstGeom>
        <a:solidFill>
          <a:schemeClr val="accent2">
            <a:hueOff val="-17325818"/>
            <a:satOff val="15657"/>
            <a:lumOff val="1768"/>
            <a:alphaOff val="0"/>
          </a:schemeClr>
        </a:solidFill>
        <a:ln w="19050" cap="flat" cmpd="sng" algn="ctr">
          <a:solidFill>
            <a:schemeClr val="lt1">
              <a:hueOff val="0"/>
              <a:satOff val="0"/>
              <a:lumOff val="0"/>
              <a:alphaOff val="0"/>
            </a:schemeClr>
          </a:solidFill>
          <a:prstDash val="solid"/>
        </a:ln>
        <a:effectLst/>
        <a:scene3d>
          <a:camera prst="orthographicFront"/>
          <a:lightRig rig="threePt" dir="t"/>
        </a:scene3d>
        <a:sp3d>
          <a:bevelT w="139700" h="139700" prst="divot"/>
        </a:sp3d>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866900">
            <a:lnSpc>
              <a:spcPct val="90000"/>
            </a:lnSpc>
            <a:spcBef>
              <a:spcPct val="0"/>
            </a:spcBef>
            <a:spcAft>
              <a:spcPct val="35000"/>
            </a:spcAft>
          </a:pPr>
          <a:r>
            <a:rPr lang="en-US" sz="4200" b="1" kern="1200" dirty="0" smtClean="0">
              <a:solidFill>
                <a:schemeClr val="bg1"/>
              </a:solidFill>
            </a:rPr>
            <a:t># of Electors</a:t>
          </a:r>
          <a:endParaRPr lang="en-US" sz="4200" b="1" kern="1200" dirty="0">
            <a:solidFill>
              <a:schemeClr val="bg1"/>
            </a:solidFill>
          </a:endParaRPr>
        </a:p>
      </dsp:txBody>
      <dsp:txXfrm>
        <a:off x="248528" y="1896071"/>
        <a:ext cx="2943725" cy="182229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2974A09-66E5-40AD-A521-24097CADF7D3}">
      <dsp:nvSpPr>
        <dsp:cNvPr id="0" name=""/>
        <dsp:cNvSpPr/>
      </dsp:nvSpPr>
      <dsp:spPr>
        <a:xfrm>
          <a:off x="1600193" y="0"/>
          <a:ext cx="3745229" cy="1219200"/>
        </a:xfrm>
        <a:prstGeom prst="roundRect">
          <a:avLst>
            <a:gd name="adj" fmla="val 10000"/>
          </a:avLst>
        </a:prstGeom>
        <a:solidFill>
          <a:schemeClr val="accent1"/>
        </a:solidFill>
        <a:ln w="38100" cap="flat" cmpd="sng" algn="ctr">
          <a:solidFill>
            <a:schemeClr val="lt1"/>
          </a:solidFill>
          <a:prstDash val="solid"/>
        </a:ln>
        <a:effectLst>
          <a:glow rad="63500">
            <a:schemeClr val="accent1">
              <a:alpha val="45000"/>
              <a:satMod val="120000"/>
            </a:schemeClr>
          </a:glow>
        </a:effectLst>
      </dsp:spPr>
      <dsp:style>
        <a:lnRef idx="3">
          <a:schemeClr val="lt1"/>
        </a:lnRef>
        <a:fillRef idx="1">
          <a:schemeClr val="accent1"/>
        </a:fillRef>
        <a:effectRef idx="1">
          <a:schemeClr val="accent1"/>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bg1"/>
              </a:solidFill>
            </a:rPr>
            <a:t>A Citizen Votes for President in their State</a:t>
          </a:r>
          <a:endParaRPr lang="en-US" sz="2400" b="1" kern="1200" dirty="0">
            <a:solidFill>
              <a:schemeClr val="bg1"/>
            </a:solidFill>
          </a:endParaRPr>
        </a:p>
      </dsp:txBody>
      <dsp:txXfrm>
        <a:off x="1600193" y="0"/>
        <a:ext cx="3745229" cy="1219200"/>
      </dsp:txXfrm>
    </dsp:sp>
    <dsp:sp modelId="{AF46661B-4211-431A-BB5B-5A0E77096DFB}">
      <dsp:nvSpPr>
        <dsp:cNvPr id="0" name=""/>
        <dsp:cNvSpPr/>
      </dsp:nvSpPr>
      <dsp:spPr>
        <a:xfrm rot="5262536">
          <a:off x="3253535" y="1287780"/>
          <a:ext cx="514761" cy="54864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en-US" sz="2500" kern="1200"/>
        </a:p>
      </dsp:txBody>
      <dsp:txXfrm rot="5262536">
        <a:off x="3253535" y="1287780"/>
        <a:ext cx="514761" cy="548640"/>
      </dsp:txXfrm>
    </dsp:sp>
    <dsp:sp modelId="{43C8D72E-E4A3-40F1-9C8C-D16D4658C8CB}">
      <dsp:nvSpPr>
        <dsp:cNvPr id="0" name=""/>
        <dsp:cNvSpPr/>
      </dsp:nvSpPr>
      <dsp:spPr>
        <a:xfrm>
          <a:off x="1676408" y="1905000"/>
          <a:ext cx="3745229" cy="1219200"/>
        </a:xfrm>
        <a:prstGeom prst="roundRect">
          <a:avLst>
            <a:gd name="adj" fmla="val 10000"/>
          </a:avLst>
        </a:prstGeom>
        <a:solidFill>
          <a:schemeClr val="accent3"/>
        </a:solidFill>
        <a:ln w="38100" cap="flat" cmpd="sng" algn="ctr">
          <a:solidFill>
            <a:schemeClr val="lt1"/>
          </a:solidFill>
          <a:prstDash val="solid"/>
        </a:ln>
        <a:effectLst>
          <a:glow rad="63500">
            <a:schemeClr val="accent3">
              <a:alpha val="45000"/>
              <a:satMod val="120000"/>
            </a:schemeClr>
          </a:glow>
        </a:effectLst>
      </dsp:spPr>
      <dsp:style>
        <a:lnRef idx="3">
          <a:schemeClr val="lt1"/>
        </a:lnRef>
        <a:fillRef idx="1">
          <a:schemeClr val="accent3"/>
        </a:fillRef>
        <a:effectRef idx="1">
          <a:schemeClr val="accent3"/>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bg1"/>
              </a:solidFill>
            </a:rPr>
            <a:t>That Vote is made for an Elector Who Represents Many Citizens Voting for the same choice</a:t>
          </a:r>
          <a:endParaRPr lang="en-US" sz="2000" b="1" kern="1200" dirty="0">
            <a:solidFill>
              <a:schemeClr val="bg1"/>
            </a:solidFill>
          </a:endParaRPr>
        </a:p>
      </dsp:txBody>
      <dsp:txXfrm>
        <a:off x="1676408" y="1905000"/>
        <a:ext cx="3745229" cy="1219200"/>
      </dsp:txXfrm>
    </dsp:sp>
    <dsp:sp modelId="{FAACAE7E-230E-4350-9384-068C59F238BB}">
      <dsp:nvSpPr>
        <dsp:cNvPr id="0" name=""/>
        <dsp:cNvSpPr/>
      </dsp:nvSpPr>
      <dsp:spPr>
        <a:xfrm rot="5400000">
          <a:off x="3348998" y="3116579"/>
          <a:ext cx="400049" cy="548640"/>
        </a:xfrm>
        <a:prstGeom prst="rightArrow">
          <a:avLst>
            <a:gd name="adj1" fmla="val 60000"/>
            <a:gd name="adj2" fmla="val 50000"/>
          </a:avLst>
        </a:prstGeom>
        <a:solidFill>
          <a:schemeClr val="accent3">
            <a:hueOff val="9001922"/>
            <a:satOff val="813"/>
            <a:lumOff val="-863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rot="5400000">
        <a:off x="3348998" y="3116579"/>
        <a:ext cx="400049" cy="548640"/>
      </dsp:txXfrm>
    </dsp:sp>
    <dsp:sp modelId="{833C4FF9-61BB-45E2-A09B-68619A708339}">
      <dsp:nvSpPr>
        <dsp:cNvPr id="0" name=""/>
        <dsp:cNvSpPr/>
      </dsp:nvSpPr>
      <dsp:spPr>
        <a:xfrm>
          <a:off x="1676408" y="3657600"/>
          <a:ext cx="3745229" cy="1219200"/>
        </a:xfrm>
        <a:prstGeom prst="roundRect">
          <a:avLst>
            <a:gd name="adj" fmla="val 10000"/>
          </a:avLst>
        </a:prstGeom>
        <a:solidFill>
          <a:schemeClr val="accent4"/>
        </a:solidFill>
        <a:ln w="38100" cap="flat" cmpd="sng" algn="ctr">
          <a:solidFill>
            <a:schemeClr val="lt1"/>
          </a:solidFill>
          <a:prstDash val="solid"/>
        </a:ln>
        <a:effectLst>
          <a:glow rad="63500">
            <a:schemeClr val="accent4">
              <a:alpha val="45000"/>
              <a:satMod val="120000"/>
            </a:schemeClr>
          </a:glow>
        </a:effectLst>
      </dsp:spPr>
      <dsp:style>
        <a:lnRef idx="3">
          <a:schemeClr val="lt1"/>
        </a:lnRef>
        <a:fillRef idx="1">
          <a:schemeClr val="accent4"/>
        </a:fillRef>
        <a:effectRef idx="1">
          <a:schemeClr val="accent4"/>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If a State’s Popular Vote goes for Presidential Candidate that States </a:t>
          </a:r>
          <a:r>
            <a:rPr lang="en-US" sz="1800" b="1" kern="1200" dirty="0" smtClean="0">
              <a:solidFill>
                <a:srgbClr val="FF0000"/>
              </a:solidFill>
            </a:rPr>
            <a:t>Slate of Electors </a:t>
          </a:r>
          <a:r>
            <a:rPr lang="en-US" sz="1800" b="1" kern="1200" dirty="0" smtClean="0">
              <a:solidFill>
                <a:schemeClr val="bg1"/>
              </a:solidFill>
            </a:rPr>
            <a:t>pledges to vote for the same Candidate</a:t>
          </a:r>
          <a:endParaRPr lang="en-US" sz="1800" b="1" kern="1200" dirty="0">
            <a:solidFill>
              <a:schemeClr val="bg1"/>
            </a:solidFill>
          </a:endParaRPr>
        </a:p>
      </dsp:txBody>
      <dsp:txXfrm>
        <a:off x="1676408" y="3657600"/>
        <a:ext cx="3745229" cy="1219200"/>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2302" tIns="46151" rIns="92302" bIns="46151"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2302" tIns="46151" rIns="92302" bIns="46151" rtlCol="0"/>
          <a:lstStyle>
            <a:lvl1pPr algn="r" fontAlgn="auto">
              <a:spcBef>
                <a:spcPts val="0"/>
              </a:spcBef>
              <a:spcAft>
                <a:spcPts val="0"/>
              </a:spcAft>
              <a:defRPr sz="1200" smtClean="0">
                <a:latin typeface="+mn-lt"/>
              </a:defRPr>
            </a:lvl1pPr>
          </a:lstStyle>
          <a:p>
            <a:pPr>
              <a:defRPr/>
            </a:pPr>
            <a:fld id="{46113607-247A-482D-AF9C-0A35865C38FB}" type="datetimeFigureOut">
              <a:rPr lang="en-US"/>
              <a:pPr>
                <a:defRPr/>
              </a:pPr>
              <a:t>11/6/2011</a:t>
            </a:fld>
            <a:endParaRPr lang="en-US"/>
          </a:p>
        </p:txBody>
      </p:sp>
      <p:sp>
        <p:nvSpPr>
          <p:cNvPr id="4" name="Footer Placeholder 3"/>
          <p:cNvSpPr>
            <a:spLocks noGrp="1"/>
          </p:cNvSpPr>
          <p:nvPr>
            <p:ph type="ftr" sz="quarter" idx="2"/>
          </p:nvPr>
        </p:nvSpPr>
        <p:spPr>
          <a:xfrm>
            <a:off x="0" y="8829675"/>
            <a:ext cx="2971800" cy="465138"/>
          </a:xfrm>
          <a:prstGeom prst="rect">
            <a:avLst/>
          </a:prstGeom>
        </p:spPr>
        <p:txBody>
          <a:bodyPr vert="horz" lIns="92302" tIns="46151" rIns="92302" bIns="46151"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84613" y="8829675"/>
            <a:ext cx="2971800" cy="465138"/>
          </a:xfrm>
          <a:prstGeom prst="rect">
            <a:avLst/>
          </a:prstGeom>
        </p:spPr>
        <p:txBody>
          <a:bodyPr vert="horz" lIns="92302" tIns="46151" rIns="92302" bIns="46151" rtlCol="0" anchor="b"/>
          <a:lstStyle>
            <a:lvl1pPr algn="r" fontAlgn="auto">
              <a:spcBef>
                <a:spcPts val="0"/>
              </a:spcBef>
              <a:spcAft>
                <a:spcPts val="0"/>
              </a:spcAft>
              <a:defRPr sz="1200" smtClean="0">
                <a:latin typeface="+mn-lt"/>
              </a:defRPr>
            </a:lvl1pPr>
          </a:lstStyle>
          <a:p>
            <a:pPr>
              <a:defRPr/>
            </a:pPr>
            <a:fld id="{A48A9256-4FBE-4D4B-B773-2B7768C9E94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2302" tIns="46151" rIns="92302" bIns="46151"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2302" tIns="46151" rIns="92302" bIns="46151" rtlCol="0"/>
          <a:lstStyle>
            <a:lvl1pPr algn="r" fontAlgn="auto">
              <a:spcBef>
                <a:spcPts val="0"/>
              </a:spcBef>
              <a:spcAft>
                <a:spcPts val="0"/>
              </a:spcAft>
              <a:defRPr sz="1200" smtClean="0">
                <a:latin typeface="+mn-lt"/>
              </a:defRPr>
            </a:lvl1pPr>
          </a:lstStyle>
          <a:p>
            <a:pPr>
              <a:defRPr/>
            </a:pPr>
            <a:fld id="{69D6B22F-ABCD-4772-A7DF-7ABAB9D81548}" type="datetimeFigureOut">
              <a:rPr lang="en-US"/>
              <a:pPr>
                <a:defRPr/>
              </a:pPr>
              <a:t>11/6/2011</a:t>
            </a:fld>
            <a:endParaRPr lang="en-US"/>
          </a:p>
        </p:txBody>
      </p:sp>
      <p:sp>
        <p:nvSpPr>
          <p:cNvPr id="4" name="Slide Image Placeholder 3"/>
          <p:cNvSpPr>
            <a:spLocks noGrp="1" noRot="1" noChangeAspect="1"/>
          </p:cNvSpPr>
          <p:nvPr>
            <p:ph type="sldImg" idx="2"/>
          </p:nvPr>
        </p:nvSpPr>
        <p:spPr>
          <a:xfrm>
            <a:off x="1106488" y="698500"/>
            <a:ext cx="4646612" cy="3486150"/>
          </a:xfrm>
          <a:prstGeom prst="rect">
            <a:avLst/>
          </a:prstGeom>
          <a:noFill/>
          <a:ln w="12700">
            <a:solidFill>
              <a:prstClr val="black"/>
            </a:solidFill>
          </a:ln>
        </p:spPr>
        <p:txBody>
          <a:bodyPr vert="horz" lIns="92302" tIns="46151" rIns="92302" bIns="46151" rtlCol="0" anchor="ctr"/>
          <a:lstStyle/>
          <a:p>
            <a:pPr lvl="0"/>
            <a:endParaRPr lang="en-US" noProof="0"/>
          </a:p>
        </p:txBody>
      </p:sp>
      <p:sp>
        <p:nvSpPr>
          <p:cNvPr id="5" name="Notes Placeholder 4"/>
          <p:cNvSpPr>
            <a:spLocks noGrp="1"/>
          </p:cNvSpPr>
          <p:nvPr>
            <p:ph type="body" sz="quarter" idx="3"/>
          </p:nvPr>
        </p:nvSpPr>
        <p:spPr>
          <a:xfrm>
            <a:off x="685800" y="4416425"/>
            <a:ext cx="5486400" cy="4183063"/>
          </a:xfrm>
          <a:prstGeom prst="rect">
            <a:avLst/>
          </a:prstGeom>
        </p:spPr>
        <p:txBody>
          <a:bodyPr vert="horz" lIns="92302" tIns="46151" rIns="92302" bIns="4615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71800" cy="465138"/>
          </a:xfrm>
          <a:prstGeom prst="rect">
            <a:avLst/>
          </a:prstGeom>
        </p:spPr>
        <p:txBody>
          <a:bodyPr vert="horz" lIns="92302" tIns="46151" rIns="92302" bIns="46151"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829675"/>
            <a:ext cx="2971800" cy="465138"/>
          </a:xfrm>
          <a:prstGeom prst="rect">
            <a:avLst/>
          </a:prstGeom>
        </p:spPr>
        <p:txBody>
          <a:bodyPr vert="horz" lIns="92302" tIns="46151" rIns="92302" bIns="46151" rtlCol="0" anchor="b"/>
          <a:lstStyle>
            <a:lvl1pPr algn="r" fontAlgn="auto">
              <a:spcBef>
                <a:spcPts val="0"/>
              </a:spcBef>
              <a:spcAft>
                <a:spcPts val="0"/>
              </a:spcAft>
              <a:defRPr sz="1200" smtClean="0">
                <a:latin typeface="+mn-lt"/>
              </a:defRPr>
            </a:lvl1pPr>
          </a:lstStyle>
          <a:p>
            <a:pPr>
              <a:defRPr/>
            </a:pPr>
            <a:fld id="{127613F7-7E1B-4DD4-B93C-56C48A4EB27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ED4F63E-E7D3-4BE4-A22C-7DC707462C73}" type="slidenum">
              <a:rPr lang="en-US"/>
              <a:pPr fontAlgn="base">
                <a:spcBef>
                  <a:spcPct val="0"/>
                </a:spcBef>
                <a:spcAft>
                  <a:spcPct val="0"/>
                </a:spcAft>
              </a:pPr>
              <a:t>1</a:t>
            </a:fld>
            <a:endParaRPr lang="en-US"/>
          </a:p>
        </p:txBody>
      </p:sp>
      <p:sp>
        <p:nvSpPr>
          <p:cNvPr id="215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30188" indent="-230188">
              <a:lnSpc>
                <a:spcPct val="80000"/>
              </a:lnSpc>
              <a:spcBef>
                <a:spcPct val="0"/>
              </a:spcBef>
            </a:pPr>
            <a:r>
              <a:rPr lang="en-US" sz="1100" b="1" smtClean="0"/>
              <a:t>Using this PowerPoint break timer</a:t>
            </a:r>
          </a:p>
          <a:p>
            <a:pPr marL="230188" indent="-230188">
              <a:lnSpc>
                <a:spcPct val="80000"/>
              </a:lnSpc>
              <a:spcBef>
                <a:spcPct val="0"/>
              </a:spcBef>
            </a:pPr>
            <a:endParaRPr lang="en-US" sz="1100" b="1" smtClean="0"/>
          </a:p>
          <a:p>
            <a:pPr marL="230188" indent="-230188">
              <a:lnSpc>
                <a:spcPct val="80000"/>
              </a:lnSpc>
              <a:spcBef>
                <a:spcPct val="0"/>
              </a:spcBef>
            </a:pPr>
            <a:r>
              <a:rPr lang="en-US" sz="1100" smtClean="0"/>
              <a:t>This PowerPoint slide uses images, custom animation, and timing to provide a countdown timer that you can use in any presentation. When you open the template, you’ll notice that the timer is set at 00:00. However, when you start the slide show, the timer will start at the correct time and count down by 1-minute intervals until it gets to 1 minute. At that point, it will count down in two 30-seconds intervals to 00:00.</a:t>
            </a:r>
          </a:p>
          <a:p>
            <a:pPr marL="230188" indent="-230188">
              <a:lnSpc>
                <a:spcPct val="80000"/>
              </a:lnSpc>
              <a:spcBef>
                <a:spcPct val="0"/>
              </a:spcBef>
            </a:pPr>
            <a:endParaRPr lang="en-US" sz="1100" smtClean="0"/>
          </a:p>
          <a:p>
            <a:pPr marL="230188" indent="-230188">
              <a:lnSpc>
                <a:spcPct val="80000"/>
              </a:lnSpc>
              <a:spcBef>
                <a:spcPct val="0"/>
              </a:spcBef>
            </a:pPr>
            <a:r>
              <a:rPr lang="en-US" sz="1100" b="1" smtClean="0"/>
              <a:t>To insert this slide into your presentation </a:t>
            </a:r>
          </a:p>
          <a:p>
            <a:pPr marL="230188" indent="-230188">
              <a:lnSpc>
                <a:spcPct val="80000"/>
              </a:lnSpc>
              <a:spcBef>
                <a:spcPct val="0"/>
              </a:spcBef>
            </a:pPr>
            <a:endParaRPr lang="en-US" sz="1100" b="1" smtClean="0"/>
          </a:p>
          <a:p>
            <a:pPr marL="230188" indent="-230188">
              <a:spcBef>
                <a:spcPct val="0"/>
              </a:spcBef>
              <a:buFontTx/>
              <a:buAutoNum type="arabicPeriod"/>
            </a:pPr>
            <a:r>
              <a:rPr lang="en-US" smtClean="0"/>
              <a:t>Save this template as a presentation (.ppt file) on your computer. </a:t>
            </a:r>
          </a:p>
          <a:p>
            <a:pPr marL="230188" indent="-230188">
              <a:spcBef>
                <a:spcPct val="0"/>
              </a:spcBef>
              <a:buFontTx/>
              <a:buAutoNum type="arabicPeriod"/>
            </a:pPr>
            <a:r>
              <a:rPr lang="en-US" smtClean="0"/>
              <a:t>Open the presentation that will contain the timer. </a:t>
            </a:r>
          </a:p>
          <a:p>
            <a:pPr marL="230188" indent="-230188">
              <a:spcBef>
                <a:spcPct val="0"/>
              </a:spcBef>
              <a:buFontTx/>
              <a:buAutoNum type="arabicPeriod"/>
            </a:pPr>
            <a:r>
              <a:rPr lang="en-US" smtClean="0"/>
              <a:t>On the </a:t>
            </a:r>
            <a:r>
              <a:rPr lang="en-US" b="1" smtClean="0"/>
              <a:t>Slides</a:t>
            </a:r>
            <a:r>
              <a:rPr lang="en-US" smtClean="0"/>
              <a:t> tab, place your insertion point after the slide that will precede the timer. (Make sure you don't select a slide. Your insertion point should be between the slides.) </a:t>
            </a:r>
          </a:p>
          <a:p>
            <a:pPr marL="230188" indent="-230188">
              <a:spcBef>
                <a:spcPct val="0"/>
              </a:spcBef>
              <a:buFontTx/>
              <a:buAutoNum type="arabicPeriod"/>
            </a:pPr>
            <a:r>
              <a:rPr lang="en-US" smtClean="0"/>
              <a:t>On the </a:t>
            </a:r>
            <a:r>
              <a:rPr lang="en-US" b="1" smtClean="0"/>
              <a:t>Insert</a:t>
            </a:r>
            <a:r>
              <a:rPr lang="en-US" smtClean="0"/>
              <a:t> menu, click </a:t>
            </a:r>
            <a:r>
              <a:rPr lang="en-US" b="1" smtClean="0"/>
              <a:t>Slides from Files</a:t>
            </a:r>
            <a:r>
              <a:rPr lang="en-US" smtClean="0"/>
              <a:t>. </a:t>
            </a:r>
          </a:p>
          <a:p>
            <a:pPr marL="230188" indent="-230188">
              <a:spcBef>
                <a:spcPct val="0"/>
              </a:spcBef>
              <a:buFontTx/>
              <a:buAutoNum type="arabicPeriod"/>
            </a:pPr>
            <a:r>
              <a:rPr lang="en-US" smtClean="0"/>
              <a:t>In the </a:t>
            </a:r>
            <a:r>
              <a:rPr lang="en-US" b="1" smtClean="0"/>
              <a:t>Slide Finder</a:t>
            </a:r>
            <a:r>
              <a:rPr lang="en-US" smtClean="0"/>
              <a:t> dialog box, click the </a:t>
            </a:r>
            <a:r>
              <a:rPr lang="en-US" b="1" smtClean="0"/>
              <a:t>Find Presentation</a:t>
            </a:r>
            <a:r>
              <a:rPr lang="en-US" smtClean="0"/>
              <a:t> tab. </a:t>
            </a:r>
          </a:p>
          <a:p>
            <a:pPr marL="230188" indent="-230188">
              <a:spcBef>
                <a:spcPct val="0"/>
              </a:spcBef>
              <a:buFontTx/>
              <a:buAutoNum type="arabicPeriod"/>
            </a:pPr>
            <a:r>
              <a:rPr lang="en-US" smtClean="0"/>
              <a:t>Click </a:t>
            </a:r>
            <a:r>
              <a:rPr lang="en-US" b="1" smtClean="0"/>
              <a:t>Browse</a:t>
            </a:r>
            <a:r>
              <a:rPr lang="en-US" smtClean="0"/>
              <a:t>, locate and select the timer presentation, and then click </a:t>
            </a:r>
            <a:r>
              <a:rPr lang="en-US" b="1" smtClean="0"/>
              <a:t>Open</a:t>
            </a:r>
            <a:r>
              <a:rPr lang="en-US" smtClean="0"/>
              <a:t>. </a:t>
            </a:r>
          </a:p>
          <a:p>
            <a:pPr marL="230188" indent="-230188">
              <a:spcBef>
                <a:spcPct val="0"/>
              </a:spcBef>
              <a:buFontTx/>
              <a:buAutoNum type="arabicPeriod"/>
            </a:pPr>
            <a:r>
              <a:rPr lang="en-US" smtClean="0"/>
              <a:t>In the </a:t>
            </a:r>
            <a:r>
              <a:rPr lang="en-US" b="1" smtClean="0"/>
              <a:t>Slides from Files</a:t>
            </a:r>
            <a:r>
              <a:rPr lang="en-US" smtClean="0"/>
              <a:t> dialog box, select the timer slide. </a:t>
            </a:r>
          </a:p>
          <a:p>
            <a:pPr marL="230188" indent="-230188">
              <a:spcBef>
                <a:spcPct val="0"/>
              </a:spcBef>
              <a:buFontTx/>
              <a:buAutoNum type="arabicPeriod"/>
            </a:pPr>
            <a:r>
              <a:rPr lang="en-US" smtClean="0"/>
              <a:t>Select the </a:t>
            </a:r>
            <a:r>
              <a:rPr lang="en-US" b="1" smtClean="0"/>
              <a:t>Keep source formatting</a:t>
            </a:r>
            <a:r>
              <a:rPr lang="en-US" smtClean="0"/>
              <a:t> check box. If you do not select this check box, the copied slide will inherit the design of the slide that precedes it in the presentation. </a:t>
            </a:r>
          </a:p>
          <a:p>
            <a:pPr marL="230188" indent="-230188">
              <a:spcBef>
                <a:spcPct val="0"/>
              </a:spcBef>
              <a:buFontTx/>
              <a:buAutoNum type="arabicPeriod"/>
            </a:pPr>
            <a:r>
              <a:rPr lang="en-US" smtClean="0"/>
              <a:t>Click </a:t>
            </a:r>
            <a:r>
              <a:rPr lang="en-US" b="1" smtClean="0"/>
              <a:t>Insert</a:t>
            </a:r>
            <a:r>
              <a:rPr lang="en-US" smtClean="0"/>
              <a:t>. </a:t>
            </a:r>
          </a:p>
          <a:p>
            <a:pPr marL="230188" indent="-230188">
              <a:spcBef>
                <a:spcPct val="0"/>
              </a:spcBef>
              <a:buFontTx/>
              <a:buAutoNum type="arabicPeriod"/>
            </a:pPr>
            <a:r>
              <a:rPr lang="en-US" smtClean="0"/>
              <a:t>Click </a:t>
            </a:r>
            <a:r>
              <a:rPr lang="en-US" b="1" smtClean="0"/>
              <a:t>Close</a:t>
            </a:r>
            <a:r>
              <a:rPr lang="en-US" smtClean="0"/>
              <a:t>.</a:t>
            </a:r>
            <a:endParaRPr lang="en-US"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25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154DE9-4748-453A-B388-50C58BAD4D73}" type="slidenum">
              <a:rPr lang="en-US"/>
              <a:pPr fontAlgn="base">
                <a:spcBef>
                  <a:spcPct val="0"/>
                </a:spcBef>
                <a:spcAft>
                  <a:spcPct val="0"/>
                </a:spcAft>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0D7BB02-7492-490A-8D0E-15A3EBF75647}" type="slidenum">
              <a:rPr lang="en-US"/>
              <a:pPr fontAlgn="base">
                <a:spcBef>
                  <a:spcPct val="0"/>
                </a:spcBef>
                <a:spcAft>
                  <a:spcPct val="0"/>
                </a:spcAft>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2DCD886-71D4-4AB2-A2D1-C8322D960709}" type="slidenum">
              <a:rPr lang="en-US"/>
              <a:pPr fontAlgn="base">
                <a:spcBef>
                  <a:spcPct val="0"/>
                </a:spcBef>
                <a:spcAft>
                  <a:spcPct val="0"/>
                </a:spcAft>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56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1D7786-706C-4664-B4D5-2C158AB7A35C}" type="slidenum">
              <a:rPr lang="en-US"/>
              <a:pPr fontAlgn="base">
                <a:spcBef>
                  <a:spcPct val="0"/>
                </a:spcBef>
                <a:spcAft>
                  <a:spcPct val="0"/>
                </a:spcAft>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BDA8863-6774-4F85-839D-29E107937F60}" type="slidenum">
              <a:rPr lang="en-US"/>
              <a:pPr fontAlgn="base">
                <a:spcBef>
                  <a:spcPct val="0"/>
                </a:spcBef>
                <a:spcAft>
                  <a:spcPct val="0"/>
                </a:spcAft>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D5AB53-BE11-44EE-8D39-FE3303AC0E42}" type="slidenum">
              <a:rPr lang="en-US"/>
              <a:pPr fontAlgn="base">
                <a:spcBef>
                  <a:spcPct val="0"/>
                </a:spcBef>
                <a:spcAft>
                  <a:spcPct val="0"/>
                </a:spcAft>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FEAA584-A2D8-4713-9F83-7521732390ED}" type="slidenum">
              <a:rPr lang="en-US"/>
              <a:pPr fontAlgn="base">
                <a:spcBef>
                  <a:spcPct val="0"/>
                </a:spcBef>
                <a:spcAft>
                  <a:spcPct val="0"/>
                </a:spcAft>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603B4B-F470-472D-B64A-7FD5FEED6128}" type="slidenum">
              <a:rPr lang="en-US"/>
              <a:pPr fontAlgn="base">
                <a:spcBef>
                  <a:spcPct val="0"/>
                </a:spcBef>
                <a:spcAft>
                  <a:spcPct val="0"/>
                </a:spcAft>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F7190A-624B-49F7-8331-A5BFA2D956ED}" type="slidenum">
              <a:rPr lang="en-US"/>
              <a:pPr fontAlgn="base">
                <a:spcBef>
                  <a:spcPct val="0"/>
                </a:spcBef>
                <a:spcAft>
                  <a:spcPct val="0"/>
                </a:spcAft>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On November 4, 2008, Voters cast their ballots for a block of electors who, in turn, will vote for a certain presidential candidate. The winner of the popular vote in each state receives the state's entire number* of Electoral College votes.</a:t>
            </a:r>
            <a:br>
              <a:rPr lang="en-US" smtClean="0"/>
            </a:br>
            <a:r>
              <a:rPr lang="en-US" smtClean="0"/>
              <a:t/>
            </a:r>
            <a:br>
              <a:rPr lang="en-US" smtClean="0"/>
            </a:br>
            <a:r>
              <a:rPr lang="en-US" smtClean="0"/>
              <a:t>For example, if a Democratic presidential candidate receives the most votes in Texas, the 34 Democratic electors become the voting block representing the Lone Star state. Therefore, the Democratic presidential candidate receives 34 of the 538 total votes in the Electoral College. The winner of the 2008 Presidential Election is the candidate who collects 270 votes, the majority.</a:t>
            </a:r>
          </a:p>
          <a:p>
            <a:pPr>
              <a:spcBef>
                <a:spcPct val="0"/>
              </a:spcBef>
            </a:pPr>
            <a:r>
              <a:rPr lang="en-US" smtClean="0"/>
              <a:t> </a:t>
            </a:r>
          </a:p>
          <a:p>
            <a:pPr>
              <a:spcBef>
                <a:spcPct val="0"/>
              </a:spcBef>
            </a:pPr>
            <a:r>
              <a:rPr lang="en-US" smtClean="0"/>
              <a:t>Each state's block of electors (members of the winning candidate's party) assembles in their respective state capitol on December 13, 2008. At this meeting, the electors sign the 'Certificate of Vote,' which is sealed and delivered to the Office of the President of the United States Senate.</a:t>
            </a:r>
          </a:p>
          <a:p>
            <a:pPr>
              <a:spcBef>
                <a:spcPct val="0"/>
              </a:spcBef>
            </a:pPr>
            <a:r>
              <a:rPr lang="en-US" smtClean="0"/>
              <a:t> </a:t>
            </a:r>
          </a:p>
          <a:p>
            <a:pPr>
              <a:spcBef>
                <a:spcPct val="0"/>
              </a:spcBef>
            </a:pPr>
            <a:r>
              <a:rPr lang="en-US" smtClean="0"/>
              <a:t>A special joint session of the U.S. Congress convenes on January 6, 2009. At this meeting, the President of the Senate reads the Certificates of Votes and declares the official winner.</a:t>
            </a:r>
          </a:p>
          <a:p>
            <a:pPr>
              <a:spcBef>
                <a:spcPct val="0"/>
              </a:spcBef>
            </a:pPr>
            <a:endParaRPr lang="en-US" smtClean="0"/>
          </a:p>
          <a:p>
            <a:pPr>
              <a:spcBef>
                <a:spcPct val="0"/>
              </a:spcBef>
            </a:pPr>
            <a:r>
              <a:rPr lang="en-US" smtClean="0"/>
              <a:t>* The exceptions are Maine and Nebraska, where a proportional method for allocating votes is used.</a:t>
            </a:r>
          </a:p>
        </p:txBody>
      </p:sp>
      <p:sp>
        <p:nvSpPr>
          <p:cNvPr id="31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158DA3-8D27-472C-81A9-3926BD54E6A0}" type="slidenum">
              <a:rPr lang="en-US"/>
              <a:pPr fontAlgn="base">
                <a:spcBef>
                  <a:spcPct val="0"/>
                </a:spcBef>
                <a:spcAft>
                  <a:spcPct val="0"/>
                </a:spcAft>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42F19-B664-4C79-8BC0-29306C4376DA}" type="slidenum">
              <a:rPr lang="en-US"/>
              <a:pPr fontAlgn="base">
                <a:spcBef>
                  <a:spcPct val="0"/>
                </a:spcBef>
                <a:spcAft>
                  <a:spcPct val="0"/>
                </a:spcAft>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Rectangle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7" name="Rectangle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Rectangle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1" name="Rectangle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ctangle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3" name="Rectangle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4" name="Rectangle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en-US" smtClean="0"/>
              <a:t>Click to edit Master title style</a:t>
            </a:r>
            <a:endParaRPr lang="en-US"/>
          </a:p>
        </p:txBody>
      </p:sp>
      <p:sp>
        <p:nvSpPr>
          <p:cNvPr id="9" name="Subtitle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5" name="Date Placeholder 27"/>
          <p:cNvSpPr>
            <a:spLocks noGrp="1"/>
          </p:cNvSpPr>
          <p:nvPr>
            <p:ph type="dt" sz="half" idx="10"/>
          </p:nvPr>
        </p:nvSpPr>
        <p:spPr/>
        <p:txBody>
          <a:bodyPr/>
          <a:lstStyle>
            <a:lvl1pPr>
              <a:defRPr/>
            </a:lvl1pPr>
            <a:extLst/>
          </a:lstStyle>
          <a:p>
            <a:pPr>
              <a:defRPr/>
            </a:pPr>
            <a:fld id="{85199F7A-6ACB-4723-9DD6-BA01F914063F}" type="datetimeFigureOut">
              <a:rPr lang="en-US"/>
              <a:pPr>
                <a:defRPr/>
              </a:pPr>
              <a:t>11/6/2011</a:t>
            </a:fld>
            <a:endParaRPr lang="en-US"/>
          </a:p>
        </p:txBody>
      </p:sp>
      <p:sp>
        <p:nvSpPr>
          <p:cNvPr id="16" name="Footer Placeholder 16"/>
          <p:cNvSpPr>
            <a:spLocks noGrp="1"/>
          </p:cNvSpPr>
          <p:nvPr>
            <p:ph type="ftr" sz="quarter" idx="11"/>
          </p:nvPr>
        </p:nvSpPr>
        <p:spPr/>
        <p:txBody>
          <a:bodyPr/>
          <a:lstStyle>
            <a:lvl1pPr>
              <a:defRPr/>
            </a:lvl1pPr>
            <a:extLst/>
          </a:lstStyle>
          <a:p>
            <a:pPr>
              <a:defRPr/>
            </a:pPr>
            <a:endParaRPr lang="en-US"/>
          </a:p>
        </p:txBody>
      </p:sp>
      <p:sp>
        <p:nvSpPr>
          <p:cNvPr id="17" name="Slide Number Placeholder 28"/>
          <p:cNvSpPr>
            <a:spLocks noGrp="1"/>
          </p:cNvSpPr>
          <p:nvPr>
            <p:ph type="sldNum" sz="quarter" idx="12"/>
          </p:nvPr>
        </p:nvSpPr>
        <p:spPr/>
        <p:txBody>
          <a:bodyPr/>
          <a:lstStyle>
            <a:lvl1pPr>
              <a:defRPr/>
            </a:lvl1pPr>
            <a:extLst/>
          </a:lstStyle>
          <a:p>
            <a:pPr>
              <a:defRPr/>
            </a:pPr>
            <a:fld id="{D4AF603C-4CA7-47F2-83B9-87D9E645731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8C39E80B-D197-4773-8449-5A208B6968E4}" type="datetimeFigureOut">
              <a:rPr lang="en-US"/>
              <a:pPr>
                <a:defRPr/>
              </a:pPr>
              <a:t>11/6/2011</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157A8ED-D8DB-4196-8A2B-5E4ABD22B30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5" name="Freeform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Freeform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Freeform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Freeform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9" name="Freeform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0" name="Freeform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1" name="Freeform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Freeform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3" name="Freeform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Freeform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5" name="Freeform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6" name="Freeform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7" name="Freeform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8" name="Freeform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9" name="Rectangle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0" name="Rectangle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1" name="Rectangle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Rectangle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3" name="Rectangle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4" name="Rectangle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3" name="Text Placeholder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en-US" smtClean="0"/>
              <a:t>Click to edit Master title style</a:t>
            </a:r>
            <a:endParaRPr lang="en-US"/>
          </a:p>
        </p:txBody>
      </p:sp>
      <p:sp>
        <p:nvSpPr>
          <p:cNvPr id="25" name="Date Placeholder 3"/>
          <p:cNvSpPr>
            <a:spLocks noGrp="1"/>
          </p:cNvSpPr>
          <p:nvPr>
            <p:ph type="dt" sz="half" idx="10"/>
          </p:nvPr>
        </p:nvSpPr>
        <p:spPr/>
        <p:txBody>
          <a:bodyPr/>
          <a:lstStyle>
            <a:lvl1pPr>
              <a:defRPr/>
            </a:lvl1pPr>
            <a:extLst/>
          </a:lstStyle>
          <a:p>
            <a:pPr>
              <a:defRPr/>
            </a:pPr>
            <a:fld id="{54A821CC-2DBF-468C-8C1C-5A266AD8EDF8}" type="datetimeFigureOut">
              <a:rPr lang="en-US"/>
              <a:pPr>
                <a:defRPr/>
              </a:pPr>
              <a:t>11/6/2011</a:t>
            </a:fld>
            <a:endParaRPr lang="en-US"/>
          </a:p>
        </p:txBody>
      </p:sp>
      <p:sp>
        <p:nvSpPr>
          <p:cNvPr id="26" name="Footer Placeholder 4"/>
          <p:cNvSpPr>
            <a:spLocks noGrp="1"/>
          </p:cNvSpPr>
          <p:nvPr>
            <p:ph type="ftr" sz="quarter" idx="11"/>
          </p:nvPr>
        </p:nvSpPr>
        <p:spPr/>
        <p:txBody>
          <a:bodyPr/>
          <a:lstStyle>
            <a:lvl1pPr>
              <a:defRPr/>
            </a:lvl1pPr>
            <a:extLst/>
          </a:lstStyle>
          <a:p>
            <a:pPr>
              <a:defRPr/>
            </a:pPr>
            <a:endParaRPr lang="en-US"/>
          </a:p>
        </p:txBody>
      </p:sp>
      <p:sp>
        <p:nvSpPr>
          <p:cNvPr id="27" name="Slide Number Placeholder 5"/>
          <p:cNvSpPr>
            <a:spLocks noGrp="1"/>
          </p:cNvSpPr>
          <p:nvPr>
            <p:ph type="sldNum" sz="quarter" idx="12"/>
          </p:nvPr>
        </p:nvSpPr>
        <p:spPr/>
        <p:txBody>
          <a:bodyPr/>
          <a:lstStyle>
            <a:lvl1pPr>
              <a:defRPr/>
            </a:lvl1pPr>
            <a:extLst/>
          </a:lstStyle>
          <a:p>
            <a:pPr>
              <a:defRPr/>
            </a:pPr>
            <a:fld id="{B960DA29-52A9-42EE-9F67-17BF5D8B26A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AABE659B-F972-46BE-8206-2DFF084777B1}" type="datetimeFigureOut">
              <a:rPr lang="en-US"/>
              <a:pPr>
                <a:defRPr/>
              </a:pPr>
              <a:t>11/6/2011</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C84C181A-EB98-4AB8-A829-619C6D6A31E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Rectangle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Rectangle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Rectangle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0" name="Rectangle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ectangle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Rectangle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3" name="Rectangle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4" name="Rectangle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5" name="Rectangle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Rectangle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itle 1"/>
          <p:cNvSpPr>
            <a:spLocks noGrp="1"/>
          </p:cNvSpPr>
          <p:nvPr>
            <p:ph type="title"/>
          </p:nvPr>
        </p:nvSpPr>
        <p:spPr>
          <a:xfrm>
            <a:off x="504824" y="512064"/>
            <a:ext cx="7772400" cy="914400"/>
          </a:xfrm>
        </p:spPr>
        <p:txBody>
          <a:bodyPr/>
          <a:lstStyle>
            <a:lvl1pPr>
              <a:defRPr sz="4000"/>
            </a:lvl1pPr>
            <a:extLst/>
          </a:lstStyle>
          <a:p>
            <a:r>
              <a:rPr lang="en-US" smtClean="0"/>
              <a:t>Click to edit Master title style</a:t>
            </a:r>
            <a:endParaRPr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Date Placeholder 6"/>
          <p:cNvSpPr>
            <a:spLocks noGrp="1"/>
          </p:cNvSpPr>
          <p:nvPr>
            <p:ph type="dt" sz="half" idx="10"/>
          </p:nvPr>
        </p:nvSpPr>
        <p:spPr/>
        <p:txBody>
          <a:bodyPr/>
          <a:lstStyle>
            <a:lvl1pPr>
              <a:defRPr/>
            </a:lvl1pPr>
            <a:extLst/>
          </a:lstStyle>
          <a:p>
            <a:pPr>
              <a:defRPr/>
            </a:pPr>
            <a:fld id="{A86A63B8-9CB3-4C8C-A76E-BF7D40EB2C48}" type="datetimeFigureOut">
              <a:rPr lang="en-US"/>
              <a:pPr>
                <a:defRPr/>
              </a:pPr>
              <a:t>11/6/2011</a:t>
            </a:fld>
            <a:endParaRPr lang="en-US"/>
          </a:p>
        </p:txBody>
      </p:sp>
      <p:sp>
        <p:nvSpPr>
          <p:cNvPr id="18" name="Footer Placeholder 7"/>
          <p:cNvSpPr>
            <a:spLocks noGrp="1"/>
          </p:cNvSpPr>
          <p:nvPr>
            <p:ph type="ftr" sz="quarter" idx="11"/>
          </p:nvPr>
        </p:nvSpPr>
        <p:spPr/>
        <p:txBody>
          <a:bodyPr/>
          <a:lstStyle>
            <a:lvl1pPr>
              <a:defRPr/>
            </a:lvl1pPr>
            <a:extLst/>
          </a:lstStyle>
          <a:p>
            <a:pPr>
              <a:defRPr/>
            </a:pPr>
            <a:endParaRPr lang="en-US"/>
          </a:p>
        </p:txBody>
      </p:sp>
      <p:sp>
        <p:nvSpPr>
          <p:cNvPr id="19" name="Slide Number Placeholder 8"/>
          <p:cNvSpPr>
            <a:spLocks noGrp="1"/>
          </p:cNvSpPr>
          <p:nvPr>
            <p:ph type="sldNum" sz="quarter" idx="12"/>
          </p:nvPr>
        </p:nvSpPr>
        <p:spPr/>
        <p:txBody>
          <a:bodyPr/>
          <a:lstStyle>
            <a:lvl1pPr>
              <a:defRPr/>
            </a:lvl1pPr>
            <a:extLst/>
          </a:lstStyle>
          <a:p>
            <a:pPr>
              <a:defRPr/>
            </a:pPr>
            <a:fld id="{2D58DF93-6E6A-415C-BB2F-CCA71D9D1A5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7B6BC130-6793-4879-AABB-9A21351DE05E}" type="datetimeFigureOut">
              <a:rPr lang="en-US"/>
              <a:pPr>
                <a:defRPr/>
              </a:pPr>
              <a:t>11/6/2011</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ABE891B2-8A97-48DD-9E9E-922D9FCB115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extLst/>
          </a:lstStyle>
          <a:p>
            <a:pPr>
              <a:defRPr/>
            </a:pPr>
            <a:fld id="{B3C5C4E3-26C1-429A-AF6B-6F08AEBA116C}" type="datetimeFigureOut">
              <a:rPr lang="en-US"/>
              <a:pPr>
                <a:defRPr/>
              </a:pPr>
              <a:t>11/6/2011</a:t>
            </a:fld>
            <a:endParaRPr lang="en-US"/>
          </a:p>
        </p:txBody>
      </p:sp>
      <p:sp>
        <p:nvSpPr>
          <p:cNvPr id="3" name="Footer Placeholder 2"/>
          <p:cNvSpPr>
            <a:spLocks noGrp="1"/>
          </p:cNvSpPr>
          <p:nvPr>
            <p:ph type="ftr" sz="quarter" idx="11"/>
          </p:nvPr>
        </p:nvSpPr>
        <p:spPr/>
        <p:txBody>
          <a:bodyPr/>
          <a:lstStyle>
            <a:lvl1pPr>
              <a:defRPr/>
            </a:lvl1pPr>
            <a:extLst/>
          </a:lstStyle>
          <a:p>
            <a:pPr>
              <a:defRPr/>
            </a:pPr>
            <a:endParaRPr lang="en-US"/>
          </a:p>
        </p:txBody>
      </p:sp>
      <p:sp>
        <p:nvSpPr>
          <p:cNvPr id="4" name="Slide Number Placeholder 3"/>
          <p:cNvSpPr>
            <a:spLocks noGrp="1"/>
          </p:cNvSpPr>
          <p:nvPr>
            <p:ph type="sldNum" sz="quarter" idx="12"/>
          </p:nvPr>
        </p:nvSpPr>
        <p:spPr/>
        <p:txBody>
          <a:bodyPr/>
          <a:lstStyle>
            <a:lvl1pPr>
              <a:defRPr/>
            </a:lvl1pPr>
            <a:extLst/>
          </a:lstStyle>
          <a:p>
            <a:pPr>
              <a:defRPr/>
            </a:pPr>
            <a:fld id="{617DDDF7-F3B3-4B65-B962-E4C1F151A09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lang="en-US" smtClean="0"/>
              <a:t>Click to edit Master title style</a:t>
            </a:r>
            <a:endParaRPr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12AA27A6-6DEC-4A8C-AC9B-CB0F0552A151}" type="datetimeFigureOut">
              <a:rPr lang="en-US"/>
              <a:pPr>
                <a:defRPr/>
              </a:pPr>
              <a:t>11/6/2011</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3CE72E2B-5C01-4843-A220-E477CB2F62A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6" name="Straight Connector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Group 19"/>
          <p:cNvGrpSpPr>
            <a:grpSpLocks/>
          </p:cNvGrpSpPr>
          <p:nvPr/>
        </p:nvGrpSpPr>
        <p:grpSpPr bwMode="auto">
          <a:xfrm rot="5400000">
            <a:off x="8515351" y="1219200"/>
            <a:ext cx="131762" cy="128587"/>
            <a:chOff x="6668087" y="1297746"/>
            <a:chExt cx="161840" cy="156602"/>
          </a:xfrm>
        </p:grpSpPr>
        <p:cxnSp>
          <p:nvCxnSpPr>
            <p:cNvPr id="8" name="Straight Connector 7"/>
            <p:cNvCxnSpPr/>
            <p:nvPr/>
          </p:nvCxnSpPr>
          <p:spPr>
            <a:xfrm rot="16200000">
              <a:off x="6663593" y="13003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rot="5400000" flipH="1">
              <a:off x="6744513" y="12993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Group 25"/>
          <p:cNvGrpSpPr>
            <a:grpSpLocks/>
          </p:cNvGrpSpPr>
          <p:nvPr/>
        </p:nvGrpSpPr>
        <p:grpSpPr bwMode="auto">
          <a:xfrm rot="5400000">
            <a:off x="8667751" y="1371600"/>
            <a:ext cx="131762" cy="128587"/>
            <a:chOff x="6668087" y="1297746"/>
            <a:chExt cx="161840" cy="156602"/>
          </a:xfrm>
        </p:grpSpPr>
        <p:cxnSp>
          <p:nvCxnSpPr>
            <p:cNvPr id="12" name="Straight Connector 11"/>
            <p:cNvCxnSpPr/>
            <p:nvPr/>
          </p:nvCxnSpPr>
          <p:spPr>
            <a:xfrm rot="16200000">
              <a:off x="6663593" y="13003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rot="5400000" flipH="1">
              <a:off x="6744513" y="12993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Group 29"/>
          <p:cNvGrpSpPr>
            <a:grpSpLocks/>
          </p:cNvGrpSpPr>
          <p:nvPr/>
        </p:nvGrpSpPr>
        <p:grpSpPr bwMode="auto">
          <a:xfrm rot="5400000">
            <a:off x="8320087" y="1474788"/>
            <a:ext cx="131763" cy="128588"/>
            <a:chOff x="6668087" y="1297746"/>
            <a:chExt cx="161840" cy="156602"/>
          </a:xfrm>
        </p:grpSpPr>
        <p:cxnSp>
          <p:nvCxnSpPr>
            <p:cNvPr id="16" name="Straight Connector 15"/>
            <p:cNvCxnSpPr/>
            <p:nvPr/>
          </p:nvCxnSpPr>
          <p:spPr>
            <a:xfrm rot="16200000">
              <a:off x="6663592" y="1300307"/>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5400000" flipH="1">
              <a:off x="6744512" y="1299332"/>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lang="en-US" smtClean="0"/>
              <a:t>Click to edit Master title style</a:t>
            </a:r>
            <a:endParaRPr lang="en-US"/>
          </a:p>
        </p:txBody>
      </p:sp>
      <p:sp>
        <p:nvSpPr>
          <p:cNvPr id="3" name="Picture Placeholder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19" name="Date Placeholder 4"/>
          <p:cNvSpPr>
            <a:spLocks noGrp="1"/>
          </p:cNvSpPr>
          <p:nvPr>
            <p:ph type="dt" sz="half" idx="10"/>
          </p:nvPr>
        </p:nvSpPr>
        <p:spPr>
          <a:xfrm>
            <a:off x="6477000" y="55563"/>
            <a:ext cx="2133600" cy="365125"/>
          </a:xfrm>
        </p:spPr>
        <p:txBody>
          <a:bodyPr/>
          <a:lstStyle>
            <a:lvl1pPr>
              <a:defRPr/>
            </a:lvl1pPr>
            <a:extLst/>
          </a:lstStyle>
          <a:p>
            <a:pPr>
              <a:defRPr/>
            </a:pPr>
            <a:fld id="{DF9FAA40-DB5E-4C0C-9A68-D58A2C054F32}" type="datetimeFigureOut">
              <a:rPr lang="en-US"/>
              <a:pPr>
                <a:defRPr/>
              </a:pPr>
              <a:t>11/6/2011</a:t>
            </a:fld>
            <a:endParaRPr lang="en-US"/>
          </a:p>
        </p:txBody>
      </p:sp>
      <p:sp>
        <p:nvSpPr>
          <p:cNvPr id="20" name="Footer Placeholder 5"/>
          <p:cNvSpPr>
            <a:spLocks noGrp="1"/>
          </p:cNvSpPr>
          <p:nvPr>
            <p:ph type="ftr" sz="quarter" idx="11"/>
          </p:nvPr>
        </p:nvSpPr>
        <p:spPr>
          <a:xfrm>
            <a:off x="914400" y="55563"/>
            <a:ext cx="5562600" cy="365125"/>
          </a:xfrm>
        </p:spPr>
        <p:txBody>
          <a:bodyPr/>
          <a:lstStyle>
            <a:lvl1pPr>
              <a:defRPr/>
            </a:lvl1pPr>
            <a:extLst/>
          </a:lstStyle>
          <a:p>
            <a:pPr>
              <a:defRPr/>
            </a:pPr>
            <a:endParaRPr lang="en-US"/>
          </a:p>
        </p:txBody>
      </p:sp>
      <p:sp>
        <p:nvSpPr>
          <p:cNvPr id="21" name="Slide Number Placeholder 6"/>
          <p:cNvSpPr>
            <a:spLocks noGrp="1"/>
          </p:cNvSpPr>
          <p:nvPr>
            <p:ph type="sldNum" sz="quarter" idx="12"/>
          </p:nvPr>
        </p:nvSpPr>
        <p:spPr>
          <a:xfrm>
            <a:off x="8610600" y="55563"/>
            <a:ext cx="457200" cy="365125"/>
          </a:xfrm>
        </p:spPr>
        <p:txBody>
          <a:bodyPr/>
          <a:lstStyle>
            <a:lvl1pPr>
              <a:defRPr/>
            </a:lvl1pPr>
            <a:extLst/>
          </a:lstStyle>
          <a:p>
            <a:pPr>
              <a:defRPr/>
            </a:pPr>
            <a:fld id="{0055C4D9-0E32-4447-B9AE-81D4E499EFD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1D5A88D-72BD-4789-B565-937A4F79AB62}" type="datetimeFigureOut">
              <a:rPr lang="en-US"/>
              <a:pPr>
                <a:defRPr/>
              </a:pPr>
              <a:t>11/6/2011</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D3FD2ED-3000-4B3B-A6F9-257B4937118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6698CB73-D4A1-4CD0-8F78-AE145FC3BAB7}" type="datetimeFigureOut">
              <a:rPr lang="en-US"/>
              <a:pPr>
                <a:defRPr/>
              </a:pPr>
              <a:t>11/6/2011</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963679C4-5A50-4F10-A73E-7CC2B78AE52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Rectangle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9" name="Rectangle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Rectangle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ectangle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Rectangle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5" name="Rectangle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Rectangle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7" name="Rectangle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Title Placeholder 21"/>
          <p:cNvSpPr>
            <a:spLocks noGrp="1"/>
          </p:cNvSpPr>
          <p:nvPr>
            <p:ph type="title"/>
          </p:nvPr>
        </p:nvSpPr>
        <p:spPr>
          <a:xfrm>
            <a:off x="914400" y="512763"/>
            <a:ext cx="7772400" cy="914400"/>
          </a:xfrm>
          <a:prstGeom prst="rect">
            <a:avLst/>
          </a:prstGeom>
        </p:spPr>
        <p:txBody>
          <a:bodyPr vert="horz" anchor="t">
            <a:noAutofit/>
          </a:bodyPr>
          <a:lstStyle>
            <a:extLst/>
          </a:lstStyle>
          <a:p>
            <a:r>
              <a:rPr lang="en-US" smtClean="0"/>
              <a:t>Click to edit Master title style</a:t>
            </a:r>
            <a:endParaRPr lang="en-US"/>
          </a:p>
        </p:txBody>
      </p:sp>
      <p:sp>
        <p:nvSpPr>
          <p:cNvPr id="1036" name="Text Placeholder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fontAlgn="auto" latinLnBrk="0" hangingPunct="1">
              <a:spcBef>
                <a:spcPts val="0"/>
              </a:spcBef>
              <a:spcAft>
                <a:spcPts val="0"/>
              </a:spcAft>
              <a:defRPr kumimoji="0" sz="1100" smtClean="0">
                <a:solidFill>
                  <a:schemeClr val="tx2"/>
                </a:solidFill>
                <a:latin typeface="+mn-lt"/>
              </a:defRPr>
            </a:lvl1pPr>
            <a:extLst/>
          </a:lstStyle>
          <a:p>
            <a:pPr>
              <a:defRPr/>
            </a:pPr>
            <a:fld id="{192A927B-DE4F-4BFB-B192-F71117693673}" type="datetimeFigureOut">
              <a:rPr lang="en-US"/>
              <a:pPr>
                <a:defRPr/>
              </a:pPr>
              <a:t>11/6/2011</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fontAlgn="auto" latinLnBrk="0" hangingPunct="1">
              <a:spcBef>
                <a:spcPts val="0"/>
              </a:spcBef>
              <a:spcAft>
                <a:spcPts val="0"/>
              </a:spcAft>
              <a:defRPr kumimoji="0" sz="1200" smtClean="0">
                <a:solidFill>
                  <a:schemeClr val="tx2"/>
                </a:solidFill>
                <a:latin typeface="+mn-lt"/>
              </a:defRPr>
            </a:lvl1pPr>
            <a:extLst/>
          </a:lstStyle>
          <a:p>
            <a:pPr>
              <a:defRPr/>
            </a:pPr>
            <a:fld id="{5DFD1D2F-8594-449A-A7F9-1CFAFF4B3FC3}"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815" r:id="rId1"/>
    <p:sldLayoutId id="2147483810" r:id="rId2"/>
    <p:sldLayoutId id="2147483816" r:id="rId3"/>
    <p:sldLayoutId id="2147483817" r:id="rId4"/>
    <p:sldLayoutId id="2147483818" r:id="rId5"/>
    <p:sldLayoutId id="2147483811" r:id="rId6"/>
    <p:sldLayoutId id="2147483819" r:id="rId7"/>
    <p:sldLayoutId id="2147483812" r:id="rId8"/>
    <p:sldLayoutId id="2147483820" r:id="rId9"/>
    <p:sldLayoutId id="2147483813" r:id="rId10"/>
    <p:sldLayoutId id="2147483814" r:id="rId11"/>
  </p:sldLayoutIdLst>
  <p:txStyles>
    <p:titleStyle>
      <a:lvl1pPr algn="l" rtl="0" fontAlgn="base">
        <a:spcBef>
          <a:spcPct val="0"/>
        </a:spcBef>
        <a:spcAft>
          <a:spcPct val="0"/>
        </a:spcAft>
        <a:defRPr sz="4000" kern="1200" spc="-100">
          <a:solidFill>
            <a:srgbClr val="C1EEFF"/>
          </a:solidFill>
          <a:latin typeface="+mj-lt"/>
          <a:ea typeface="+mj-ea"/>
          <a:cs typeface="+mj-cs"/>
        </a:defRPr>
      </a:lvl1pPr>
      <a:lvl2pPr algn="l" rtl="0" fontAlgn="base">
        <a:spcBef>
          <a:spcPct val="0"/>
        </a:spcBef>
        <a:spcAft>
          <a:spcPct val="0"/>
        </a:spcAft>
        <a:defRPr sz="4000">
          <a:solidFill>
            <a:srgbClr val="C1EEFF"/>
          </a:solidFill>
          <a:latin typeface="Consolas" pitchFamily="49" charset="0"/>
        </a:defRPr>
      </a:lvl2pPr>
      <a:lvl3pPr algn="l" rtl="0" fontAlgn="base">
        <a:spcBef>
          <a:spcPct val="0"/>
        </a:spcBef>
        <a:spcAft>
          <a:spcPct val="0"/>
        </a:spcAft>
        <a:defRPr sz="4000">
          <a:solidFill>
            <a:srgbClr val="C1EEFF"/>
          </a:solidFill>
          <a:latin typeface="Consolas" pitchFamily="49" charset="0"/>
        </a:defRPr>
      </a:lvl3pPr>
      <a:lvl4pPr algn="l" rtl="0" fontAlgn="base">
        <a:spcBef>
          <a:spcPct val="0"/>
        </a:spcBef>
        <a:spcAft>
          <a:spcPct val="0"/>
        </a:spcAft>
        <a:defRPr sz="4000">
          <a:solidFill>
            <a:srgbClr val="C1EEFF"/>
          </a:solidFill>
          <a:latin typeface="Consolas" pitchFamily="49" charset="0"/>
        </a:defRPr>
      </a:lvl4pPr>
      <a:lvl5pPr algn="l" rtl="0" fontAlgn="base">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fontAlgn="base">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fontAlgn="base">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fontAlgn="base">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fontAlgn="base">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video" Target="file:///C:\Documents%20and%20Settings\Alex\Desktop\College\Alex\Dowling\Summer%202009\EDU%206418\Election%205th%20Grade%20Unit%20Plan\Lesson%20%233%20-%20Social%20Studies%20-%20Electoral%20College%20-%20Election%20Simulation\ElectoralCollege.wmv" TargetMode="External"/><Relationship Id="rId5" Type="http://schemas.openxmlformats.org/officeDocument/2006/relationships/image" Target="../media/image15.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7.png"/><Relationship Id="rId7" Type="http://schemas.openxmlformats.org/officeDocument/2006/relationships/diagramLayout" Target="../diagrams/layout3.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Data" Target="../diagrams/data3.xml"/><Relationship Id="rId5" Type="http://schemas.openxmlformats.org/officeDocument/2006/relationships/image" Target="../media/image18.png"/><Relationship Id="rId10" Type="http://schemas.microsoft.com/office/2007/relationships/diagramDrawing" Target="../diagrams/drawing3.xml"/><Relationship Id="rId4" Type="http://schemas.openxmlformats.org/officeDocument/2006/relationships/image" Target="../media/image7.png"/><Relationship Id="rId9" Type="http://schemas.openxmlformats.org/officeDocument/2006/relationships/diagramColors" Target="../diagrams/colors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www.myelementaryteacher.com/ele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5" name="Picture 27" descr="03"/>
          <p:cNvPicPr>
            <a:picLocks noChangeAspect="1" noChangeArrowheads="1"/>
          </p:cNvPicPr>
          <p:nvPr/>
        </p:nvPicPr>
        <p:blipFill>
          <a:blip r:embed="rId4" cstate="print"/>
          <a:srcRect/>
          <a:stretch>
            <a:fillRect/>
          </a:stretch>
        </p:blipFill>
        <p:spPr bwMode="auto">
          <a:xfrm>
            <a:off x="1371600" y="685800"/>
            <a:ext cx="6210300" cy="3979863"/>
          </a:xfrm>
          <a:prstGeom prst="rect">
            <a:avLst/>
          </a:prstGeom>
          <a:noFill/>
          <a:ln w="9525">
            <a:noFill/>
            <a:miter lim="800000"/>
            <a:headEnd/>
            <a:tailEnd/>
          </a:ln>
        </p:spPr>
      </p:pic>
      <p:pic>
        <p:nvPicPr>
          <p:cNvPr id="2074" name="Picture 26" descr="02"/>
          <p:cNvPicPr>
            <a:picLocks noChangeAspect="1" noChangeArrowheads="1"/>
          </p:cNvPicPr>
          <p:nvPr/>
        </p:nvPicPr>
        <p:blipFill>
          <a:blip r:embed="rId5" cstate="print"/>
          <a:srcRect/>
          <a:stretch>
            <a:fillRect/>
          </a:stretch>
        </p:blipFill>
        <p:spPr bwMode="auto">
          <a:xfrm>
            <a:off x="1447800" y="685800"/>
            <a:ext cx="6210300" cy="3979863"/>
          </a:xfrm>
          <a:prstGeom prst="rect">
            <a:avLst/>
          </a:prstGeom>
          <a:noFill/>
          <a:ln w="9525">
            <a:noFill/>
            <a:miter lim="800000"/>
            <a:headEnd/>
            <a:tailEnd/>
          </a:ln>
        </p:spPr>
      </p:pic>
      <p:pic>
        <p:nvPicPr>
          <p:cNvPr id="2067" name="Picture 19" descr="01"/>
          <p:cNvPicPr>
            <a:picLocks noChangeAspect="1" noChangeArrowheads="1"/>
          </p:cNvPicPr>
          <p:nvPr/>
        </p:nvPicPr>
        <p:blipFill>
          <a:blip r:embed="rId6" cstate="print"/>
          <a:srcRect/>
          <a:stretch>
            <a:fillRect/>
          </a:stretch>
        </p:blipFill>
        <p:spPr bwMode="auto">
          <a:xfrm>
            <a:off x="1371600" y="685800"/>
            <a:ext cx="6208713" cy="3973513"/>
          </a:xfrm>
          <a:prstGeom prst="rect">
            <a:avLst/>
          </a:prstGeom>
          <a:noFill/>
          <a:ln w="9525">
            <a:noFill/>
            <a:miter lim="800000"/>
            <a:headEnd/>
            <a:tailEnd/>
          </a:ln>
        </p:spPr>
      </p:pic>
      <p:pic>
        <p:nvPicPr>
          <p:cNvPr id="2070" name="Picture 22" descr="30seconds"/>
          <p:cNvPicPr>
            <a:picLocks noChangeAspect="1" noChangeArrowheads="1"/>
          </p:cNvPicPr>
          <p:nvPr/>
        </p:nvPicPr>
        <p:blipFill>
          <a:blip r:embed="rId7" cstate="print"/>
          <a:srcRect/>
          <a:stretch>
            <a:fillRect/>
          </a:stretch>
        </p:blipFill>
        <p:spPr bwMode="auto">
          <a:xfrm>
            <a:off x="1371600" y="762000"/>
            <a:ext cx="6208713" cy="3973513"/>
          </a:xfrm>
          <a:prstGeom prst="rect">
            <a:avLst/>
          </a:prstGeom>
          <a:noFill/>
          <a:ln w="9525">
            <a:noFill/>
            <a:miter lim="800000"/>
            <a:headEnd/>
            <a:tailEnd/>
          </a:ln>
        </p:spPr>
      </p:pic>
      <p:pic>
        <p:nvPicPr>
          <p:cNvPr id="2066" name="Picture 18" descr="00seconds"/>
          <p:cNvPicPr>
            <a:picLocks noChangeAspect="1" noChangeArrowheads="1"/>
          </p:cNvPicPr>
          <p:nvPr/>
        </p:nvPicPr>
        <p:blipFill>
          <a:blip r:embed="rId8" cstate="print"/>
          <a:srcRect/>
          <a:stretch>
            <a:fillRect/>
          </a:stretch>
        </p:blipFill>
        <p:spPr bwMode="auto">
          <a:xfrm>
            <a:off x="1066800" y="457200"/>
            <a:ext cx="7010400" cy="4647344"/>
          </a:xfrm>
          <a:prstGeom prst="rect">
            <a:avLst/>
          </a:prstGeom>
          <a:ln w="228600" cap="sq" cmpd="thickThin">
            <a:solidFill>
              <a:srgbClr val="000000"/>
            </a:solidFill>
            <a:prstDash val="solid"/>
            <a:miter lim="800000"/>
          </a:ln>
          <a:effectLst>
            <a:innerShdw blurRad="76200">
              <a:srgbClr val="000000"/>
            </a:innerShdw>
          </a:effectLst>
        </p:spPr>
      </p:pic>
      <p:sp>
        <p:nvSpPr>
          <p:cNvPr id="9" name="TextBox 8"/>
          <p:cNvSpPr txBox="1"/>
          <p:nvPr/>
        </p:nvSpPr>
        <p:spPr>
          <a:xfrm>
            <a:off x="609600" y="5562600"/>
            <a:ext cx="7543800" cy="708025"/>
          </a:xfrm>
          <a:prstGeom prst="rect">
            <a:avLst/>
          </a:prstGeom>
          <a:noFill/>
        </p:spPr>
        <p:txBody>
          <a:bodyPr>
            <a:spAutoFit/>
          </a:bodyPr>
          <a:lstStyle/>
          <a:p>
            <a:pPr algn="ctr" fontAlgn="auto">
              <a:spcBef>
                <a:spcPts val="0"/>
              </a:spcBef>
              <a:spcAft>
                <a:spcPts val="0"/>
              </a:spcAft>
              <a:defRPr/>
            </a:pPr>
            <a:r>
              <a:rPr lang="en-US" sz="4000" b="1" dirty="0">
                <a:effectLst>
                  <a:outerShdw blurRad="38100" dist="38100" dir="2700000" algn="tl">
                    <a:srgbClr val="000000">
                      <a:alpha val="43137"/>
                    </a:srgbClr>
                  </a:outerShdw>
                </a:effectLst>
                <a:latin typeface="+mn-lt"/>
              </a:rPr>
              <a:t>Do Now  Timer</a:t>
            </a:r>
          </a:p>
        </p:txBody>
      </p:sp>
    </p:spTree>
  </p:cSld>
  <p:clrMapOvr>
    <a:masterClrMapping/>
  </p:clrMapOvr>
  <p:transition advClick="0" advTm="1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075"/>
                                        </p:tgtEl>
                                        <p:attrNameLst>
                                          <p:attrName>style.visibility</p:attrName>
                                        </p:attrNameLst>
                                      </p:cBhvr>
                                      <p:to>
                                        <p:strVal val="visible"/>
                                      </p:to>
                                    </p:set>
                                    <p:animEffect transition="in" filter="fade">
                                      <p:cBhvr>
                                        <p:cTn id="7" dur="1000"/>
                                        <p:tgtEl>
                                          <p:spTgt spid="2075"/>
                                        </p:tgtEl>
                                      </p:cBhvr>
                                    </p:animEffect>
                                    <p:anim calcmode="lin" valueType="num">
                                      <p:cBhvr>
                                        <p:cTn id="8" dur="1000" fill="hold"/>
                                        <p:tgtEl>
                                          <p:spTgt spid="2075"/>
                                        </p:tgtEl>
                                        <p:attrNameLst>
                                          <p:attrName>ppt_x</p:attrName>
                                        </p:attrNameLst>
                                      </p:cBhvr>
                                      <p:tavLst>
                                        <p:tav tm="0">
                                          <p:val>
                                            <p:strVal val="#ppt_x"/>
                                          </p:val>
                                        </p:tav>
                                        <p:tav tm="100000">
                                          <p:val>
                                            <p:strVal val="#ppt_x"/>
                                          </p:val>
                                        </p:tav>
                                      </p:tavLst>
                                    </p:anim>
                                    <p:anim calcmode="lin" valueType="num">
                                      <p:cBhvr>
                                        <p:cTn id="9" dur="1000" fill="hold"/>
                                        <p:tgtEl>
                                          <p:spTgt spid="207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9" presetClass="entr" presetSubtype="0" fill="hold" nodeType="afterEffect">
                                  <p:stCondLst>
                                    <p:cond delay="60000"/>
                                  </p:stCondLst>
                                  <p:childTnLst>
                                    <p:set>
                                      <p:cBhvr>
                                        <p:cTn id="12" dur="1" fill="hold">
                                          <p:stCondLst>
                                            <p:cond delay="0"/>
                                          </p:stCondLst>
                                        </p:cTn>
                                        <p:tgtEl>
                                          <p:spTgt spid="2074"/>
                                        </p:tgtEl>
                                        <p:attrNameLst>
                                          <p:attrName>style.visibility</p:attrName>
                                        </p:attrNameLst>
                                      </p:cBhvr>
                                      <p:to>
                                        <p:strVal val="visible"/>
                                      </p:to>
                                    </p:set>
                                    <p:animEffect transition="in" filter="dissolve">
                                      <p:cBhvr>
                                        <p:cTn id="13" dur="500"/>
                                        <p:tgtEl>
                                          <p:spTgt spid="2074"/>
                                        </p:tgtEl>
                                      </p:cBhvr>
                                    </p:animEffect>
                                  </p:childTnLst>
                                </p:cTn>
                              </p:par>
                            </p:childTnLst>
                          </p:cTn>
                        </p:par>
                        <p:par>
                          <p:cTn id="14" fill="hold">
                            <p:stCondLst>
                              <p:cond delay="61500"/>
                            </p:stCondLst>
                            <p:childTnLst>
                              <p:par>
                                <p:cTn id="15" presetID="1" presetClass="entr" presetSubtype="0" fill="hold" nodeType="afterEffect">
                                  <p:stCondLst>
                                    <p:cond delay="60000"/>
                                  </p:stCondLst>
                                  <p:childTnLst>
                                    <p:set>
                                      <p:cBhvr>
                                        <p:cTn id="16" dur="1" fill="hold">
                                          <p:stCondLst>
                                            <p:cond delay="0"/>
                                          </p:stCondLst>
                                        </p:cTn>
                                        <p:tgtEl>
                                          <p:spTgt spid="2067"/>
                                        </p:tgtEl>
                                        <p:attrNameLst>
                                          <p:attrName>style.visibility</p:attrName>
                                        </p:attrNameLst>
                                      </p:cBhvr>
                                      <p:to>
                                        <p:strVal val="visible"/>
                                      </p:to>
                                    </p:set>
                                  </p:childTnLst>
                                </p:cTn>
                              </p:par>
                            </p:childTnLst>
                          </p:cTn>
                        </p:par>
                        <p:par>
                          <p:cTn id="17" fill="hold">
                            <p:stCondLst>
                              <p:cond delay="121500"/>
                            </p:stCondLst>
                            <p:childTnLst>
                              <p:par>
                                <p:cTn id="18" presetID="1" presetClass="entr" presetSubtype="0" fill="hold" nodeType="afterEffect">
                                  <p:stCondLst>
                                    <p:cond delay="30000"/>
                                  </p:stCondLst>
                                  <p:childTnLst>
                                    <p:set>
                                      <p:cBhvr>
                                        <p:cTn id="19" dur="1" fill="hold">
                                          <p:stCondLst>
                                            <p:cond delay="0"/>
                                          </p:stCondLst>
                                        </p:cTn>
                                        <p:tgtEl>
                                          <p:spTgt spid="2070"/>
                                        </p:tgtEl>
                                        <p:attrNameLst>
                                          <p:attrName>style.visibility</p:attrName>
                                        </p:attrNameLst>
                                      </p:cBhvr>
                                      <p:to>
                                        <p:strVal val="visible"/>
                                      </p:to>
                                    </p:set>
                                  </p:childTnLst>
                                </p:cTn>
                              </p:par>
                            </p:childTnLst>
                          </p:cTn>
                        </p:par>
                        <p:par>
                          <p:cTn id="20" fill="hold">
                            <p:stCondLst>
                              <p:cond delay="151500"/>
                            </p:stCondLst>
                            <p:childTnLst>
                              <p:par>
                                <p:cTn id="21" presetID="1" presetClass="entr" presetSubtype="0" fill="hold" nodeType="afterEffect">
                                  <p:stCondLst>
                                    <p:cond delay="30000"/>
                                  </p:stCondLst>
                                  <p:childTnLst>
                                    <p:set>
                                      <p:cBhvr>
                                        <p:cTn id="22" dur="1" fill="hold">
                                          <p:stCondLst>
                                            <p:cond delay="0"/>
                                          </p:stCondLst>
                                        </p:cTn>
                                        <p:tgtEl>
                                          <p:spTgt spid="2066"/>
                                        </p:tgtEl>
                                        <p:attrNameLst>
                                          <p:attrName>style.visibility</p:attrName>
                                        </p:attrNameLst>
                                      </p:cBhvr>
                                      <p:to>
                                        <p:strVal val="visible"/>
                                      </p:to>
                                    </p:set>
                                  </p:childTnLst>
                                  <p:subTnLst>
                                    <p:audio>
                                      <p:cMediaNode vol="100000">
                                        <p:cTn display="0" masterRel="sameClick">
                                          <p:stCondLst>
                                            <p:cond evt="begin" delay="0">
                                              <p:tn val="21"/>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533400"/>
            <a:ext cx="7772400" cy="1975104"/>
          </a:xfrm>
        </p:spPr>
        <p:txBody>
          <a:bodyPr/>
          <a:lstStyle/>
          <a:p>
            <a:pPr fontAlgn="auto">
              <a:spcAft>
                <a:spcPts val="0"/>
              </a:spcAft>
              <a:defRPr/>
            </a:pPr>
            <a:r>
              <a:rPr lang="en-US" dirty="0" smtClean="0">
                <a:solidFill>
                  <a:schemeClr val="tx2">
                    <a:satMod val="200000"/>
                  </a:schemeClr>
                </a:solidFill>
              </a:rPr>
              <a:t>The </a:t>
            </a:r>
            <a:r>
              <a:rPr lang="en-US" dirty="0" smtClean="0">
                <a:solidFill>
                  <a:schemeClr val="tx2">
                    <a:satMod val="200000"/>
                  </a:schemeClr>
                </a:solidFill>
                <a:latin typeface="Adobe Garamond Pro Bold" pitchFamily="18" charset="0"/>
              </a:rPr>
              <a:t>electoral</a:t>
            </a:r>
            <a:r>
              <a:rPr lang="en-US" dirty="0" smtClean="0">
                <a:solidFill>
                  <a:schemeClr val="tx2">
                    <a:satMod val="200000"/>
                  </a:schemeClr>
                </a:solidFill>
              </a:rPr>
              <a:t> college</a:t>
            </a:r>
            <a:endParaRPr lang="en-US" dirty="0">
              <a:solidFill>
                <a:schemeClr val="tx2">
                  <a:satMod val="200000"/>
                </a:schemeClr>
              </a:solidFill>
            </a:endParaRPr>
          </a:p>
        </p:txBody>
      </p:sp>
      <p:sp>
        <p:nvSpPr>
          <p:cNvPr id="9219" name="Subtitle 2"/>
          <p:cNvSpPr>
            <a:spLocks noGrp="1"/>
          </p:cNvSpPr>
          <p:nvPr>
            <p:ph type="subTitle" idx="1"/>
          </p:nvPr>
        </p:nvSpPr>
        <p:spPr>
          <a:xfrm>
            <a:off x="4267200" y="762000"/>
            <a:ext cx="7772400" cy="1508125"/>
          </a:xfrm>
        </p:spPr>
        <p:txBody>
          <a:bodyPr/>
          <a:lstStyle/>
          <a:p>
            <a:pPr>
              <a:spcBef>
                <a:spcPct val="0"/>
              </a:spcBef>
            </a:pPr>
            <a:r>
              <a:rPr lang="en-US" sz="2400" smtClean="0"/>
              <a:t>THE ELECTION OF A PRESIDENT</a:t>
            </a:r>
          </a:p>
        </p:txBody>
      </p:sp>
      <p:pic>
        <p:nvPicPr>
          <p:cNvPr id="9220" name="Picture 3" descr="30000483.gif"/>
          <p:cNvPicPr>
            <a:picLocks noChangeAspect="1"/>
          </p:cNvPicPr>
          <p:nvPr/>
        </p:nvPicPr>
        <p:blipFill>
          <a:blip r:embed="rId3" cstate="print"/>
          <a:srcRect/>
          <a:stretch>
            <a:fillRect/>
          </a:stretch>
        </p:blipFill>
        <p:spPr bwMode="auto">
          <a:xfrm>
            <a:off x="0" y="0"/>
            <a:ext cx="685800" cy="6858000"/>
          </a:xfrm>
          <a:prstGeom prst="rect">
            <a:avLst/>
          </a:prstGeom>
          <a:noFill/>
          <a:ln w="9525">
            <a:noFill/>
            <a:miter lim="800000"/>
            <a:headEnd/>
            <a:tailEnd/>
          </a:ln>
        </p:spPr>
      </p:pic>
      <p:pic>
        <p:nvPicPr>
          <p:cNvPr id="3074" name="Picture 2"/>
          <p:cNvPicPr>
            <a:picLocks noChangeAspect="1" noChangeArrowheads="1"/>
          </p:cNvPicPr>
          <p:nvPr/>
        </p:nvPicPr>
        <p:blipFill>
          <a:blip r:embed="rId4" cstate="print"/>
          <a:srcRect/>
          <a:stretch>
            <a:fillRect/>
          </a:stretch>
        </p:blipFill>
        <p:spPr bwMode="auto">
          <a:xfrm>
            <a:off x="762000" y="2743200"/>
            <a:ext cx="2667000" cy="3372465"/>
          </a:xfrm>
          <a:prstGeom prst="rect">
            <a:avLst/>
          </a:prstGeom>
          <a:noFill/>
          <a:ln w="9525">
            <a:noFill/>
            <a:miter lim="800000"/>
            <a:headEnd/>
            <a:tailEnd/>
          </a:ln>
          <a:effectLst/>
          <a:scene3d>
            <a:camera prst="orthographicFront"/>
            <a:lightRig rig="threePt" dir="t"/>
          </a:scene3d>
          <a:sp3d>
            <a:bevelT/>
          </a:sp3d>
        </p:spPr>
      </p:pic>
      <p:pic>
        <p:nvPicPr>
          <p:cNvPr id="3075" name="Picture 3"/>
          <p:cNvPicPr>
            <a:picLocks noChangeAspect="1" noChangeArrowheads="1"/>
          </p:cNvPicPr>
          <p:nvPr/>
        </p:nvPicPr>
        <p:blipFill>
          <a:blip r:embed="rId5" cstate="print"/>
          <a:srcRect/>
          <a:stretch>
            <a:fillRect/>
          </a:stretch>
        </p:blipFill>
        <p:spPr bwMode="auto">
          <a:xfrm>
            <a:off x="3429000" y="2743200"/>
            <a:ext cx="2895600" cy="3378200"/>
          </a:xfrm>
          <a:prstGeom prst="rect">
            <a:avLst/>
          </a:prstGeom>
          <a:noFill/>
          <a:ln w="9525">
            <a:noFill/>
            <a:miter lim="800000"/>
            <a:headEnd/>
            <a:tailEnd/>
          </a:ln>
          <a:effectLst/>
          <a:scene3d>
            <a:camera prst="orthographicFront"/>
            <a:lightRig rig="threePt" dir="t"/>
          </a:scene3d>
          <a:sp3d>
            <a:bevelT/>
          </a:sp3d>
        </p:spPr>
      </p:pic>
      <p:pic>
        <p:nvPicPr>
          <p:cNvPr id="3076" name="Picture 4"/>
          <p:cNvPicPr>
            <a:picLocks noChangeAspect="1" noChangeArrowheads="1"/>
          </p:cNvPicPr>
          <p:nvPr/>
        </p:nvPicPr>
        <p:blipFill>
          <a:blip r:embed="rId6" cstate="print"/>
          <a:srcRect/>
          <a:stretch>
            <a:fillRect/>
          </a:stretch>
        </p:blipFill>
        <p:spPr bwMode="auto">
          <a:xfrm>
            <a:off x="6324600" y="2743200"/>
            <a:ext cx="2819400" cy="3429000"/>
          </a:xfrm>
          <a:prstGeom prst="rect">
            <a:avLst/>
          </a:prstGeom>
          <a:noFill/>
          <a:ln w="9525">
            <a:noFill/>
            <a:miter lim="800000"/>
            <a:headEnd/>
            <a:tailEnd/>
          </a:ln>
          <a:effectLst/>
          <a:scene3d>
            <a:camera prst="orthographicFront"/>
            <a:lightRig rig="threePt" dir="t"/>
          </a:scene3d>
          <a:sp3d>
            <a:bevelT/>
          </a:sp3d>
        </p:spPr>
      </p:pic>
      <p:sp>
        <p:nvSpPr>
          <p:cNvPr id="8" name="TextBox 7"/>
          <p:cNvSpPr txBox="1">
            <a:spLocks noChangeArrowheads="1"/>
          </p:cNvSpPr>
          <p:nvPr/>
        </p:nvSpPr>
        <p:spPr bwMode="auto">
          <a:xfrm>
            <a:off x="685800" y="2286000"/>
            <a:ext cx="2667000" cy="400050"/>
          </a:xfrm>
          <a:prstGeom prst="rect">
            <a:avLst/>
          </a:prstGeom>
          <a:noFill/>
          <a:ln w="9525">
            <a:noFill/>
            <a:miter lim="800000"/>
            <a:headEnd/>
            <a:tailEnd/>
          </a:ln>
        </p:spPr>
        <p:txBody>
          <a:bodyPr>
            <a:spAutoFit/>
          </a:bodyPr>
          <a:lstStyle/>
          <a:p>
            <a:pPr algn="ctr"/>
            <a:r>
              <a:rPr lang="en-US" sz="2000" b="1">
                <a:solidFill>
                  <a:srgbClr val="FFC000"/>
                </a:solidFill>
                <a:latin typeface="Corbel" pitchFamily="34" charset="0"/>
              </a:rPr>
              <a:t>George Washington</a:t>
            </a:r>
          </a:p>
        </p:txBody>
      </p:sp>
      <p:sp>
        <p:nvSpPr>
          <p:cNvPr id="9" name="TextBox 8"/>
          <p:cNvSpPr txBox="1">
            <a:spLocks noChangeArrowheads="1"/>
          </p:cNvSpPr>
          <p:nvPr/>
        </p:nvSpPr>
        <p:spPr bwMode="auto">
          <a:xfrm>
            <a:off x="6477000" y="2362200"/>
            <a:ext cx="2667000" cy="400050"/>
          </a:xfrm>
          <a:prstGeom prst="rect">
            <a:avLst/>
          </a:prstGeom>
          <a:noFill/>
          <a:ln w="9525">
            <a:noFill/>
            <a:miter lim="800000"/>
            <a:headEnd/>
            <a:tailEnd/>
          </a:ln>
        </p:spPr>
        <p:txBody>
          <a:bodyPr>
            <a:spAutoFit/>
          </a:bodyPr>
          <a:lstStyle/>
          <a:p>
            <a:pPr algn="ctr"/>
            <a:r>
              <a:rPr lang="en-US" sz="2000" b="1">
                <a:solidFill>
                  <a:srgbClr val="FFC000"/>
                </a:solidFill>
                <a:latin typeface="Corbel" pitchFamily="34" charset="0"/>
              </a:rPr>
              <a:t>Thomas Jefferson</a:t>
            </a:r>
          </a:p>
        </p:txBody>
      </p:sp>
      <p:sp>
        <p:nvSpPr>
          <p:cNvPr id="10" name="TextBox 9"/>
          <p:cNvSpPr txBox="1">
            <a:spLocks noChangeArrowheads="1"/>
          </p:cNvSpPr>
          <p:nvPr/>
        </p:nvSpPr>
        <p:spPr bwMode="auto">
          <a:xfrm>
            <a:off x="3505200" y="2286000"/>
            <a:ext cx="2667000" cy="400050"/>
          </a:xfrm>
          <a:prstGeom prst="rect">
            <a:avLst/>
          </a:prstGeom>
          <a:noFill/>
          <a:ln w="9525">
            <a:noFill/>
            <a:miter lim="800000"/>
            <a:headEnd/>
            <a:tailEnd/>
          </a:ln>
        </p:spPr>
        <p:txBody>
          <a:bodyPr>
            <a:spAutoFit/>
          </a:bodyPr>
          <a:lstStyle/>
          <a:p>
            <a:pPr algn="ctr"/>
            <a:r>
              <a:rPr lang="en-US" sz="2000" b="1">
                <a:solidFill>
                  <a:srgbClr val="FFC000"/>
                </a:solidFill>
                <a:latin typeface="Corbel" pitchFamily="34" charset="0"/>
              </a:rPr>
              <a:t>John Adams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152400"/>
            <a:ext cx="7772400" cy="914400"/>
          </a:xfrm>
        </p:spPr>
        <p:txBody>
          <a:bodyPr/>
          <a:lstStyle/>
          <a:p>
            <a:pP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sp>
        <p:nvSpPr>
          <p:cNvPr id="2" name="Text Placeholder 1"/>
          <p:cNvSpPr>
            <a:spLocks noGrp="1"/>
          </p:cNvSpPr>
          <p:nvPr>
            <p:ph type="body" idx="4294967295"/>
          </p:nvPr>
        </p:nvSpPr>
        <p:spPr>
          <a:xfrm>
            <a:off x="4038600" y="914400"/>
            <a:ext cx="4703763" cy="5257800"/>
          </a:xfrm>
        </p:spPr>
        <p:txBody>
          <a:bodyPr>
            <a:normAutofit/>
          </a:bodyPr>
          <a:lstStyle/>
          <a:p>
            <a:pPr marL="411480" fontAlgn="auto">
              <a:spcAft>
                <a:spcPts val="0"/>
              </a:spcAft>
              <a:buFont typeface="Wingdings"/>
              <a:buNone/>
              <a:defRPr/>
            </a:pPr>
            <a:r>
              <a:rPr lang="en-US" sz="2800" dirty="0" smtClean="0"/>
              <a:t>	</a:t>
            </a:r>
            <a:r>
              <a:rPr lang="en-US" sz="2800" dirty="0" smtClean="0">
                <a:solidFill>
                  <a:schemeClr val="tx1">
                    <a:lumMod val="85000"/>
                  </a:schemeClr>
                </a:solidFill>
              </a:rPr>
              <a:t>The </a:t>
            </a:r>
            <a:r>
              <a:rPr lang="en-US" sz="2800" u="sng" dirty="0" smtClean="0">
                <a:solidFill>
                  <a:schemeClr val="tx1">
                    <a:lumMod val="85000"/>
                  </a:schemeClr>
                </a:solidFill>
              </a:rPr>
              <a:t>12th Amendment </a:t>
            </a:r>
            <a:r>
              <a:rPr lang="en-US" sz="2800" dirty="0" smtClean="0">
                <a:solidFill>
                  <a:schemeClr val="tx1">
                    <a:lumMod val="85000"/>
                  </a:schemeClr>
                </a:solidFill>
              </a:rPr>
              <a:t>to the United States Constitution outlines the process for electing the President/Vice President of the United States.</a:t>
            </a:r>
          </a:p>
          <a:p>
            <a:pPr marL="411480" fontAlgn="auto">
              <a:spcAft>
                <a:spcPts val="0"/>
              </a:spcAft>
              <a:buFont typeface="Wingdings"/>
              <a:buNone/>
              <a:defRPr/>
            </a:pPr>
            <a:r>
              <a:rPr lang="en-US" sz="2800" dirty="0" smtClean="0">
                <a:solidFill>
                  <a:schemeClr val="tx1">
                    <a:lumMod val="85000"/>
                  </a:schemeClr>
                </a:solidFill>
              </a:rPr>
              <a:t> </a:t>
            </a:r>
          </a:p>
          <a:p>
            <a:pPr marL="411480" fontAlgn="auto">
              <a:spcAft>
                <a:spcPts val="0"/>
              </a:spcAft>
              <a:buFont typeface="Wingdings"/>
              <a:buNone/>
              <a:defRPr/>
            </a:pPr>
            <a:r>
              <a:rPr lang="en-US" sz="3200" dirty="0" smtClean="0"/>
              <a:t>	</a:t>
            </a:r>
            <a:r>
              <a:rPr lang="en-US" sz="2800" dirty="0" smtClean="0"/>
              <a:t>This is process is called the </a:t>
            </a:r>
            <a:r>
              <a:rPr lang="en-US" sz="2800" dirty="0" smtClean="0">
                <a:solidFill>
                  <a:srgbClr val="FF0000"/>
                </a:solidFill>
              </a:rPr>
              <a:t>Electoral College</a:t>
            </a:r>
            <a:endParaRPr lang="en-US" sz="3200" dirty="0" smtClean="0">
              <a:solidFill>
                <a:srgbClr val="FF0000"/>
              </a:solidFill>
            </a:endParaRPr>
          </a:p>
        </p:txBody>
      </p:sp>
      <p:pic>
        <p:nvPicPr>
          <p:cNvPr id="1027" name="Picture 3"/>
          <p:cNvPicPr>
            <a:picLocks noChangeAspect="1" noChangeArrowheads="1"/>
          </p:cNvPicPr>
          <p:nvPr/>
        </p:nvPicPr>
        <p:blipFill>
          <a:blip r:embed="rId3" cstate="print"/>
          <a:srcRect/>
          <a:stretch>
            <a:fillRect/>
          </a:stretch>
        </p:blipFill>
        <p:spPr bwMode="auto">
          <a:xfrm>
            <a:off x="990600" y="2057400"/>
            <a:ext cx="3048000" cy="2286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5" name="Picture 4" descr="30000483.gif"/>
          <p:cNvPicPr>
            <a:picLocks noChangeAspect="1"/>
          </p:cNvPicPr>
          <p:nvPr/>
        </p:nvPicPr>
        <p:blipFill>
          <a:blip r:embed="rId4" cstate="print"/>
          <a:srcRect/>
          <a:stretch>
            <a:fillRect/>
          </a:stretch>
        </p:blipFill>
        <p:spPr bwMode="auto">
          <a:xfrm>
            <a:off x="0" y="0"/>
            <a:ext cx="685800" cy="6858000"/>
          </a:xfrm>
          <a:prstGeom prst="rect">
            <a:avLst/>
          </a:prstGeom>
          <a:noFill/>
          <a:ln w="9525">
            <a:noFill/>
            <a:miter lim="800000"/>
            <a:headEnd/>
            <a:tailEnd/>
          </a:ln>
        </p:spPr>
      </p:pic>
      <p:sp>
        <p:nvSpPr>
          <p:cNvPr id="10246" name="Rectangle 7"/>
          <p:cNvSpPr>
            <a:spLocks noChangeArrowheads="1"/>
          </p:cNvSpPr>
          <p:nvPr/>
        </p:nvSpPr>
        <p:spPr bwMode="auto">
          <a:xfrm>
            <a:off x="1066800" y="1066800"/>
            <a:ext cx="2974975" cy="369888"/>
          </a:xfrm>
          <a:prstGeom prst="rect">
            <a:avLst/>
          </a:prstGeom>
          <a:noFill/>
          <a:ln w="9525">
            <a:noFill/>
            <a:miter lim="800000"/>
            <a:headEnd/>
            <a:tailEnd/>
          </a:ln>
        </p:spPr>
        <p:txBody>
          <a:bodyPr wrap="none">
            <a:spAutoFit/>
          </a:bodyPr>
          <a:lstStyle/>
          <a:p>
            <a:r>
              <a:rPr lang="fr-FR" b="1">
                <a:solidFill>
                  <a:srgbClr val="00B0F0"/>
                </a:solidFill>
                <a:latin typeface="Corbel" pitchFamily="34" charset="0"/>
              </a:rPr>
              <a:t>Article II, Section 1, Clause 3</a:t>
            </a:r>
            <a:endParaRPr lang="en-US" b="1">
              <a:solidFill>
                <a:srgbClr val="00B0F0"/>
              </a:solidFill>
              <a:latin typeface="Corbel" pitchFamily="34" charset="0"/>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1267" name="Picture 9" descr="30000483.gif"/>
          <p:cNvPicPr>
            <a:picLocks noChangeAspect="1"/>
          </p:cNvPicPr>
          <p:nvPr/>
        </p:nvPicPr>
        <p:blipFill>
          <a:blip r:embed="rId3" cstate="print"/>
          <a:srcRect/>
          <a:stretch>
            <a:fillRect/>
          </a:stretch>
        </p:blipFill>
        <p:spPr bwMode="auto">
          <a:xfrm>
            <a:off x="0" y="0"/>
            <a:ext cx="685800" cy="6858000"/>
          </a:xfrm>
          <a:prstGeom prst="rect">
            <a:avLst/>
          </a:prstGeom>
          <a:noFill/>
          <a:ln w="9525">
            <a:noFill/>
            <a:miter lim="800000"/>
            <a:headEnd/>
            <a:tailEnd/>
          </a:ln>
        </p:spPr>
      </p:pic>
      <p:sp>
        <p:nvSpPr>
          <p:cNvPr id="11268" name="TextBox 4"/>
          <p:cNvSpPr txBox="1">
            <a:spLocks noChangeArrowheads="1"/>
          </p:cNvSpPr>
          <p:nvPr/>
        </p:nvSpPr>
        <p:spPr bwMode="auto">
          <a:xfrm>
            <a:off x="4953000" y="990600"/>
            <a:ext cx="3810000" cy="3540125"/>
          </a:xfrm>
          <a:prstGeom prst="rect">
            <a:avLst/>
          </a:prstGeom>
          <a:noFill/>
          <a:ln w="9525">
            <a:noFill/>
            <a:miter lim="800000"/>
            <a:headEnd/>
            <a:tailEnd/>
          </a:ln>
        </p:spPr>
        <p:txBody>
          <a:bodyPr>
            <a:spAutoFit/>
          </a:bodyPr>
          <a:lstStyle/>
          <a:p>
            <a:r>
              <a:rPr lang="en-US" sz="3200">
                <a:solidFill>
                  <a:srgbClr val="FFFF00"/>
                </a:solidFill>
                <a:latin typeface="Corbel" pitchFamily="34" charset="0"/>
              </a:rPr>
              <a:t>The Framers of the Constitution believed that the public were not educated enough to make such an huge political decision.</a:t>
            </a:r>
          </a:p>
        </p:txBody>
      </p:sp>
      <p:pic>
        <p:nvPicPr>
          <p:cNvPr id="11269" name="Picture 2"/>
          <p:cNvPicPr>
            <a:picLocks noChangeAspect="1" noChangeArrowheads="1"/>
          </p:cNvPicPr>
          <p:nvPr/>
        </p:nvPicPr>
        <p:blipFill>
          <a:blip r:embed="rId4" cstate="print"/>
          <a:srcRect/>
          <a:stretch>
            <a:fillRect/>
          </a:stretch>
        </p:blipFill>
        <p:spPr bwMode="auto">
          <a:xfrm>
            <a:off x="914400" y="1371600"/>
            <a:ext cx="3810000" cy="2657475"/>
          </a:xfrm>
          <a:prstGeom prst="rect">
            <a:avLst/>
          </a:prstGeom>
          <a:noFill/>
          <a:ln w="9525">
            <a:noFill/>
            <a:miter lim="800000"/>
            <a:headEnd/>
            <a:tailEnd/>
          </a:ln>
        </p:spPr>
      </p:pic>
      <p:sp>
        <p:nvSpPr>
          <p:cNvPr id="7" name="TextBox 6"/>
          <p:cNvSpPr txBox="1"/>
          <p:nvPr/>
        </p:nvSpPr>
        <p:spPr>
          <a:xfrm>
            <a:off x="914400" y="5334000"/>
            <a:ext cx="7620000" cy="1015663"/>
          </a:xfrm>
          <a:prstGeom prst="rect">
            <a:avLst/>
          </a:prstGeom>
          <a:solidFill>
            <a:schemeClr val="tx2">
              <a:lumMod val="1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fontAlgn="auto">
              <a:spcBef>
                <a:spcPts val="0"/>
              </a:spcBef>
              <a:spcAft>
                <a:spcPts val="0"/>
              </a:spcAft>
              <a:defRPr/>
            </a:pPr>
            <a:r>
              <a:rPr lang="en-US" sz="2000" dirty="0">
                <a:solidFill>
                  <a:schemeClr val="tx2"/>
                </a:solidFill>
                <a:latin typeface="+mn-lt"/>
              </a:rPr>
              <a:t>White Men over 21 years of age who owned property.</a:t>
            </a:r>
          </a:p>
          <a:p>
            <a:pPr fontAlgn="auto">
              <a:spcBef>
                <a:spcPts val="0"/>
              </a:spcBef>
              <a:spcAft>
                <a:spcPts val="0"/>
              </a:spcAft>
              <a:defRPr/>
            </a:pPr>
            <a:r>
              <a:rPr lang="en-US" sz="2000" dirty="0">
                <a:solidFill>
                  <a:schemeClr val="tx2"/>
                </a:solidFill>
                <a:latin typeface="+mn-lt"/>
              </a:rPr>
              <a:t>Also could have a voting requirement: Example belong to a church.</a:t>
            </a:r>
          </a:p>
          <a:p>
            <a:pPr fontAlgn="auto">
              <a:spcBef>
                <a:spcPts val="0"/>
              </a:spcBef>
              <a:spcAft>
                <a:spcPts val="0"/>
              </a:spcAft>
              <a:defRPr/>
            </a:pPr>
            <a:r>
              <a:rPr lang="en-US" sz="2000" dirty="0">
                <a:solidFill>
                  <a:schemeClr val="tx2"/>
                </a:solidFill>
                <a:latin typeface="+mn-lt"/>
              </a:rPr>
              <a:t>1 out of 15 Americans were able to vote with these rules.</a:t>
            </a:r>
          </a:p>
        </p:txBody>
      </p:sp>
      <p:sp>
        <p:nvSpPr>
          <p:cNvPr id="8" name="Rectangle 7"/>
          <p:cNvSpPr/>
          <p:nvPr/>
        </p:nvSpPr>
        <p:spPr>
          <a:xfrm>
            <a:off x="1219200" y="4495800"/>
            <a:ext cx="5160644" cy="923330"/>
          </a:xfrm>
          <a:prstGeom prst="rect">
            <a:avLst/>
          </a:prstGeom>
          <a:noFill/>
        </p:spPr>
        <p:txBody>
          <a:bodyPr wrap="none">
            <a:spAutoFit/>
          </a:bodyPr>
          <a:lstStyle/>
          <a:p>
            <a:pPr algn="ctr" fontAlgn="auto">
              <a:spcBef>
                <a:spcPts val="0"/>
              </a:spcBef>
              <a:spcAft>
                <a:spcPts val="0"/>
              </a:spcAft>
              <a:defRPr/>
            </a:pPr>
            <a:r>
              <a:rPr 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Who could Vote?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152400"/>
            <a:ext cx="7772400" cy="914400"/>
          </a:xfrm>
        </p:spPr>
        <p:txBody>
          <a:bodyPr/>
          <a:lstStyle/>
          <a:p>
            <a:pP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sp>
        <p:nvSpPr>
          <p:cNvPr id="2" name="Text Placeholder 1"/>
          <p:cNvSpPr>
            <a:spLocks noGrp="1"/>
          </p:cNvSpPr>
          <p:nvPr>
            <p:ph type="body" idx="4294967295"/>
          </p:nvPr>
        </p:nvSpPr>
        <p:spPr>
          <a:xfrm>
            <a:off x="762000" y="1828800"/>
            <a:ext cx="4703763" cy="4724400"/>
          </a:xfrm>
        </p:spPr>
        <p:txBody>
          <a:bodyPr>
            <a:normAutofit/>
          </a:bodyPr>
          <a:lstStyle/>
          <a:p>
            <a:pPr marL="411480" fontAlgn="auto">
              <a:spcAft>
                <a:spcPts val="0"/>
              </a:spcAft>
              <a:buFont typeface="Wingdings"/>
              <a:buNone/>
              <a:defRPr/>
            </a:pPr>
            <a:r>
              <a:rPr lang="en-US" sz="3200" dirty="0" smtClean="0"/>
              <a:t>     </a:t>
            </a:r>
            <a:r>
              <a:rPr lang="en-US" sz="3200" i="1" dirty="0" smtClean="0"/>
              <a:t>A</a:t>
            </a:r>
            <a:r>
              <a:rPr lang="en-US" sz="3200" dirty="0" smtClean="0"/>
              <a:t>n </a:t>
            </a:r>
            <a:r>
              <a:rPr lang="en-US" sz="3200" dirty="0" smtClean="0">
                <a:solidFill>
                  <a:srgbClr val="FF0000"/>
                </a:solidFill>
              </a:rPr>
              <a:t>Elector</a:t>
            </a:r>
            <a:r>
              <a:rPr lang="en-US" sz="3200" dirty="0" smtClean="0"/>
              <a:t> is a </a:t>
            </a:r>
            <a:r>
              <a:rPr lang="en-US" sz="3200" dirty="0" smtClean="0">
                <a:solidFill>
                  <a:srgbClr val="FF0000"/>
                </a:solidFill>
              </a:rPr>
              <a:t>person who votes in the electoral college for President &amp; Vice President.</a:t>
            </a:r>
          </a:p>
          <a:p>
            <a:pPr marL="411480" fontAlgn="auto">
              <a:spcAft>
                <a:spcPts val="0"/>
              </a:spcAft>
              <a:buFont typeface="Wingdings"/>
              <a:buNone/>
              <a:defRPr/>
            </a:pPr>
            <a:r>
              <a:rPr lang="en-US" sz="3200" dirty="0" smtClean="0"/>
              <a:t>    </a:t>
            </a:r>
            <a:r>
              <a:rPr lang="en-US" sz="3200" dirty="0" smtClean="0">
                <a:solidFill>
                  <a:schemeClr val="tx2">
                    <a:lumMod val="75000"/>
                  </a:schemeClr>
                </a:solidFill>
              </a:rPr>
              <a:t>So this person may represent 10,000 </a:t>
            </a:r>
            <a:r>
              <a:rPr lang="en-US" sz="3200" dirty="0" smtClean="0">
                <a:solidFill>
                  <a:schemeClr val="tx2">
                    <a:lumMod val="75000"/>
                  </a:schemeClr>
                </a:solidFill>
              </a:rPr>
              <a:t>to </a:t>
            </a:r>
            <a:r>
              <a:rPr lang="en-US" sz="3200" dirty="0" smtClean="0">
                <a:solidFill>
                  <a:schemeClr val="tx2">
                    <a:lumMod val="75000"/>
                  </a:schemeClr>
                </a:solidFill>
              </a:rPr>
              <a:t>over a million </a:t>
            </a:r>
            <a:r>
              <a:rPr lang="en-US" sz="3200" dirty="0" smtClean="0">
                <a:solidFill>
                  <a:schemeClr val="tx2">
                    <a:lumMod val="75000"/>
                  </a:schemeClr>
                </a:solidFill>
              </a:rPr>
              <a:t>people</a:t>
            </a:r>
            <a:r>
              <a:rPr lang="en-US" sz="3200" dirty="0" smtClean="0">
                <a:solidFill>
                  <a:schemeClr val="tx2">
                    <a:lumMod val="75000"/>
                  </a:schemeClr>
                </a:solidFill>
              </a:rPr>
              <a:t>.</a:t>
            </a:r>
          </a:p>
        </p:txBody>
      </p:sp>
      <p:pic>
        <p:nvPicPr>
          <p:cNvPr id="12292" name="Picture 3"/>
          <p:cNvPicPr>
            <a:picLocks noChangeAspect="1" noChangeArrowheads="1"/>
          </p:cNvPicPr>
          <p:nvPr/>
        </p:nvPicPr>
        <p:blipFill>
          <a:blip r:embed="rId3" cstate="print"/>
          <a:srcRect/>
          <a:stretch>
            <a:fillRect/>
          </a:stretch>
        </p:blipFill>
        <p:spPr bwMode="auto">
          <a:xfrm>
            <a:off x="5257800" y="1066800"/>
            <a:ext cx="3619500" cy="2857500"/>
          </a:xfrm>
          <a:prstGeom prst="rect">
            <a:avLst/>
          </a:prstGeom>
          <a:solidFill>
            <a:schemeClr val="tx1"/>
          </a:solidFill>
          <a:ln w="9525">
            <a:solidFill>
              <a:schemeClr val="tx1"/>
            </a:solidFill>
            <a:miter lim="800000"/>
            <a:headEnd/>
            <a:tailEnd/>
          </a:ln>
        </p:spPr>
      </p:pic>
      <p:pic>
        <p:nvPicPr>
          <p:cNvPr id="12293" name="Picture 7" descr="30000483.gif"/>
          <p:cNvPicPr>
            <a:picLocks noChangeAspect="1"/>
          </p:cNvPicPr>
          <p:nvPr/>
        </p:nvPicPr>
        <p:blipFill>
          <a:blip r:embed="rId4" cstate="print"/>
          <a:srcRect/>
          <a:stretch>
            <a:fillRect/>
          </a:stretch>
        </p:blipFill>
        <p:spPr bwMode="auto">
          <a:xfrm>
            <a:off x="0" y="0"/>
            <a:ext cx="685800" cy="6858000"/>
          </a:xfrm>
          <a:prstGeom prst="rect">
            <a:avLst/>
          </a:prstGeom>
          <a:noFill/>
          <a:ln w="9525">
            <a:noFill/>
            <a:miter lim="800000"/>
            <a:headEnd/>
            <a:tailEnd/>
          </a:ln>
        </p:spPr>
      </p:pic>
      <p:sp>
        <p:nvSpPr>
          <p:cNvPr id="12294" name="TextBox 5"/>
          <p:cNvSpPr txBox="1">
            <a:spLocks noChangeArrowheads="1"/>
          </p:cNvSpPr>
          <p:nvPr/>
        </p:nvSpPr>
        <p:spPr bwMode="auto">
          <a:xfrm>
            <a:off x="990600" y="1066800"/>
            <a:ext cx="4114800" cy="646113"/>
          </a:xfrm>
          <a:prstGeom prst="rect">
            <a:avLst/>
          </a:prstGeom>
          <a:noFill/>
          <a:ln w="9525">
            <a:noFill/>
            <a:miter lim="800000"/>
            <a:headEnd/>
            <a:tailEnd/>
          </a:ln>
        </p:spPr>
        <p:txBody>
          <a:bodyPr>
            <a:spAutoFit/>
          </a:bodyPr>
          <a:lstStyle/>
          <a:p>
            <a:r>
              <a:rPr lang="en-US">
                <a:latin typeface="Corbel" pitchFamily="34" charset="0"/>
              </a:rPr>
              <a:t> </a:t>
            </a:r>
            <a:r>
              <a:rPr lang="en-US" sz="3600">
                <a:solidFill>
                  <a:srgbClr val="FFC000"/>
                </a:solidFill>
                <a:latin typeface="Corbel" pitchFamily="34" charset="0"/>
              </a:rPr>
              <a:t>What is an Elector?</a:t>
            </a:r>
            <a:endParaRPr lang="en-US">
              <a:latin typeface="Corbel" pitchFamily="34" charset="0"/>
            </a:endParaRPr>
          </a:p>
        </p:txBody>
      </p:sp>
      <p:sp>
        <p:nvSpPr>
          <p:cNvPr id="12295" name="TextBox 6"/>
          <p:cNvSpPr txBox="1">
            <a:spLocks noChangeArrowheads="1"/>
          </p:cNvSpPr>
          <p:nvPr/>
        </p:nvSpPr>
        <p:spPr bwMode="auto">
          <a:xfrm>
            <a:off x="5715000" y="4114800"/>
            <a:ext cx="2971800" cy="2246313"/>
          </a:xfrm>
          <a:prstGeom prst="rect">
            <a:avLst/>
          </a:prstGeom>
          <a:noFill/>
          <a:ln w="9525">
            <a:noFill/>
            <a:miter lim="800000"/>
            <a:headEnd/>
            <a:tailEnd/>
          </a:ln>
        </p:spPr>
        <p:txBody>
          <a:bodyPr>
            <a:spAutoFit/>
          </a:bodyPr>
          <a:lstStyle/>
          <a:p>
            <a:r>
              <a:rPr lang="en-US" sz="2800">
                <a:latin typeface="Corbel" pitchFamily="34" charset="0"/>
              </a:rPr>
              <a:t>When we vote we are really voting for the person who will vote for the person we  chose.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0" y="0"/>
            <a:ext cx="7772400" cy="914400"/>
          </a:xfrm>
        </p:spPr>
        <p:txBody>
          <a:bodyPr/>
          <a:lstStyle/>
          <a:p>
            <a:pP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sp>
        <p:nvSpPr>
          <p:cNvPr id="2" name="Text Placeholder 1"/>
          <p:cNvSpPr>
            <a:spLocks noGrp="1"/>
          </p:cNvSpPr>
          <p:nvPr>
            <p:ph type="body" idx="4294967295"/>
          </p:nvPr>
        </p:nvSpPr>
        <p:spPr>
          <a:xfrm>
            <a:off x="6019800" y="1447800"/>
            <a:ext cx="3124200" cy="4724400"/>
          </a:xfrm>
        </p:spPr>
        <p:txBody>
          <a:bodyPr>
            <a:normAutofit fontScale="85000" lnSpcReduction="10000"/>
          </a:bodyPr>
          <a:lstStyle/>
          <a:p>
            <a:pPr marL="411480" fontAlgn="auto">
              <a:spcAft>
                <a:spcPts val="0"/>
              </a:spcAft>
              <a:buFont typeface="Wingdings"/>
              <a:buNone/>
              <a:defRPr/>
            </a:pPr>
            <a:r>
              <a:rPr lang="en-US" sz="3200" dirty="0" smtClean="0"/>
              <a:t>     It allowed smaller states to be represented in electing a president verses the larger states who would in a direct vote system control the election and favor their candidate.</a:t>
            </a:r>
            <a:endParaRPr lang="en-US" sz="3200" dirty="0" smtClean="0">
              <a:solidFill>
                <a:schemeClr val="tx2">
                  <a:lumMod val="75000"/>
                </a:schemeClr>
              </a:solidFill>
            </a:endParaRPr>
          </a:p>
        </p:txBody>
      </p:sp>
      <p:pic>
        <p:nvPicPr>
          <p:cNvPr id="13316" name="Picture 7" descr="30000483.gif"/>
          <p:cNvPicPr>
            <a:picLocks noChangeAspect="1"/>
          </p:cNvPicPr>
          <p:nvPr/>
        </p:nvPicPr>
        <p:blipFill>
          <a:blip r:embed="rId3" cstate="print"/>
          <a:srcRect/>
          <a:stretch>
            <a:fillRect/>
          </a:stretch>
        </p:blipFill>
        <p:spPr bwMode="auto">
          <a:xfrm>
            <a:off x="0" y="0"/>
            <a:ext cx="685800" cy="6858000"/>
          </a:xfrm>
          <a:prstGeom prst="rect">
            <a:avLst/>
          </a:prstGeom>
          <a:noFill/>
          <a:ln w="9525">
            <a:noFill/>
            <a:miter lim="800000"/>
            <a:headEnd/>
            <a:tailEnd/>
          </a:ln>
        </p:spPr>
      </p:pic>
      <p:sp>
        <p:nvSpPr>
          <p:cNvPr id="13317" name="TextBox 5"/>
          <p:cNvSpPr txBox="1">
            <a:spLocks noChangeArrowheads="1"/>
          </p:cNvSpPr>
          <p:nvPr/>
        </p:nvSpPr>
        <p:spPr bwMode="auto">
          <a:xfrm>
            <a:off x="6096000" y="838200"/>
            <a:ext cx="3048000" cy="523875"/>
          </a:xfrm>
          <a:prstGeom prst="rect">
            <a:avLst/>
          </a:prstGeom>
          <a:noFill/>
          <a:ln w="9525">
            <a:noFill/>
            <a:miter lim="800000"/>
            <a:headEnd/>
            <a:tailEnd/>
          </a:ln>
        </p:spPr>
        <p:txBody>
          <a:bodyPr>
            <a:spAutoFit/>
          </a:bodyPr>
          <a:lstStyle/>
          <a:p>
            <a:r>
              <a:rPr lang="en-US" sz="2800" b="1" dirty="0">
                <a:solidFill>
                  <a:srgbClr val="FFC000"/>
                </a:solidFill>
                <a:latin typeface="Corbel" pitchFamily="34" charset="0"/>
              </a:rPr>
              <a:t>Why This System?</a:t>
            </a:r>
          </a:p>
        </p:txBody>
      </p:sp>
      <p:pic>
        <p:nvPicPr>
          <p:cNvPr id="2050" name="Picture 2"/>
          <p:cNvPicPr>
            <a:picLocks noChangeAspect="1" noChangeArrowheads="1"/>
          </p:cNvPicPr>
          <p:nvPr/>
        </p:nvPicPr>
        <p:blipFill>
          <a:blip r:embed="rId4" cstate="print"/>
          <a:srcRect/>
          <a:stretch>
            <a:fillRect/>
          </a:stretch>
        </p:blipFill>
        <p:spPr bwMode="auto">
          <a:xfrm>
            <a:off x="838200" y="1371600"/>
            <a:ext cx="5486400" cy="4819135"/>
          </a:xfrm>
          <a:prstGeom prst="rect">
            <a:avLst/>
          </a:prstGeom>
          <a:noFill/>
          <a:ln w="9525">
            <a:noFill/>
            <a:miter lim="800000"/>
            <a:headEnd/>
            <a:tailEnd/>
          </a:ln>
          <a:effectLst/>
          <a:scene3d>
            <a:camera prst="orthographicFront"/>
            <a:lightRig rig="threePt" dir="t"/>
          </a:scene3d>
          <a:sp3d>
            <a:bevelT w="114300" prst="hardEdge"/>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strVal val="#ppt_x"/>
                                          </p:val>
                                        </p:tav>
                                        <p:tav tm="100000">
                                          <p:val>
                                            <p:strVal val="#ppt_x"/>
                                          </p:val>
                                        </p:tav>
                                      </p:tavLst>
                                    </p:anim>
                                    <p:anim calcmode="lin" valueType="num">
                                      <p:cBhvr>
                                        <p:cTn id="1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p:cNvGraphicFramePr/>
          <p:nvPr/>
        </p:nvGraphicFramePr>
        <p:xfrm>
          <a:off x="838200" y="0"/>
          <a:ext cx="9753600" cy="675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914400" y="152400"/>
            <a:ext cx="7772400" cy="914400"/>
          </a:xfrm>
        </p:spPr>
        <p:txBody>
          <a:bodyPr/>
          <a:lstStyle/>
          <a:p>
            <a:pP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4340" name="Picture 8" descr="30000483.gif"/>
          <p:cNvPicPr>
            <a:picLocks noChangeAspect="1"/>
          </p:cNvPicPr>
          <p:nvPr/>
        </p:nvPicPr>
        <p:blipFill>
          <a:blip r:embed="rId8" cstate="print"/>
          <a:srcRect/>
          <a:stretch>
            <a:fillRect/>
          </a:stretch>
        </p:blipFill>
        <p:spPr bwMode="auto">
          <a:xfrm>
            <a:off x="0" y="0"/>
            <a:ext cx="685800" cy="6858000"/>
          </a:xfrm>
          <a:prstGeom prst="rect">
            <a:avLst/>
          </a:prstGeom>
          <a:noFill/>
          <a:ln w="9525">
            <a:noFill/>
            <a:miter lim="800000"/>
            <a:headEnd/>
            <a:tailEnd/>
          </a:ln>
        </p:spPr>
      </p:pic>
      <p:sp>
        <p:nvSpPr>
          <p:cNvPr id="14341" name="TextBox 10"/>
          <p:cNvSpPr txBox="1">
            <a:spLocks noChangeArrowheads="1"/>
          </p:cNvSpPr>
          <p:nvPr/>
        </p:nvSpPr>
        <p:spPr bwMode="auto">
          <a:xfrm>
            <a:off x="914400" y="990600"/>
            <a:ext cx="6781800" cy="523875"/>
          </a:xfrm>
          <a:prstGeom prst="rect">
            <a:avLst/>
          </a:prstGeom>
          <a:noFill/>
          <a:ln w="9525">
            <a:noFill/>
            <a:miter lim="800000"/>
            <a:headEnd/>
            <a:tailEnd/>
          </a:ln>
        </p:spPr>
        <p:txBody>
          <a:bodyPr>
            <a:spAutoFit/>
          </a:bodyPr>
          <a:lstStyle/>
          <a:p>
            <a:r>
              <a:rPr lang="en-US" sz="2800">
                <a:latin typeface="Corbel" pitchFamily="34" charset="0"/>
              </a:rPr>
              <a:t>How many Electors are there in each State?</a:t>
            </a:r>
          </a:p>
        </p:txBody>
      </p:sp>
      <p:sp>
        <p:nvSpPr>
          <p:cNvPr id="6" name="TextBox 5"/>
          <p:cNvSpPr txBox="1"/>
          <p:nvPr/>
        </p:nvSpPr>
        <p:spPr>
          <a:xfrm>
            <a:off x="1219200" y="1905000"/>
            <a:ext cx="2743200" cy="369332"/>
          </a:xfrm>
          <a:prstGeom prst="rect">
            <a:avLst/>
          </a:prstGeom>
          <a:noFill/>
        </p:spPr>
        <p:txBody>
          <a:bodyPr wrap="square" rtlCol="0">
            <a:spAutoFit/>
          </a:bodyPr>
          <a:lstStyle/>
          <a:p>
            <a:r>
              <a:rPr lang="en-US" dirty="0" smtClean="0"/>
              <a:t>2 Year Term in Congress</a:t>
            </a:r>
            <a:endParaRPr lang="en-US" dirty="0"/>
          </a:p>
        </p:txBody>
      </p:sp>
      <p:sp>
        <p:nvSpPr>
          <p:cNvPr id="7" name="TextBox 6"/>
          <p:cNvSpPr txBox="1"/>
          <p:nvPr/>
        </p:nvSpPr>
        <p:spPr>
          <a:xfrm>
            <a:off x="5486400" y="1905000"/>
            <a:ext cx="2743200" cy="369332"/>
          </a:xfrm>
          <a:prstGeom prst="rect">
            <a:avLst/>
          </a:prstGeom>
          <a:noFill/>
        </p:spPr>
        <p:txBody>
          <a:bodyPr wrap="square" rtlCol="0">
            <a:spAutoFit/>
          </a:bodyPr>
          <a:lstStyle/>
          <a:p>
            <a:r>
              <a:rPr lang="en-US" dirty="0" smtClean="0"/>
              <a:t>6 Year Term in Congress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graphicEl>
                                              <a:dgm id="{E93A85CB-E0A2-4091-A579-9F3A4E7EF34C}"/>
                                            </p:graphicEl>
                                          </p:spTgt>
                                        </p:tgtEl>
                                        <p:attrNameLst>
                                          <p:attrName>style.visibility</p:attrName>
                                        </p:attrNameLst>
                                      </p:cBhvr>
                                      <p:to>
                                        <p:strVal val="visible"/>
                                      </p:to>
                                    </p:set>
                                    <p:animEffect transition="in" filter="fade">
                                      <p:cBhvr>
                                        <p:cTn id="7" dur="1000"/>
                                        <p:tgtEl>
                                          <p:spTgt spid="12">
                                            <p:graphicEl>
                                              <a:dgm id="{E93A85CB-E0A2-4091-A579-9F3A4E7EF34C}"/>
                                            </p:graphicEl>
                                          </p:spTgt>
                                        </p:tgtEl>
                                      </p:cBhvr>
                                    </p:animEffect>
                                    <p:anim calcmode="lin" valueType="num">
                                      <p:cBhvr>
                                        <p:cTn id="8" dur="1000" fill="hold"/>
                                        <p:tgtEl>
                                          <p:spTgt spid="12">
                                            <p:graphicEl>
                                              <a:dgm id="{E93A85CB-E0A2-4091-A579-9F3A4E7EF34C}"/>
                                            </p:graphicEl>
                                          </p:spTgt>
                                        </p:tgtEl>
                                        <p:attrNameLst>
                                          <p:attrName>ppt_x</p:attrName>
                                        </p:attrNameLst>
                                      </p:cBhvr>
                                      <p:tavLst>
                                        <p:tav tm="0">
                                          <p:val>
                                            <p:strVal val="#ppt_x"/>
                                          </p:val>
                                        </p:tav>
                                        <p:tav tm="100000">
                                          <p:val>
                                            <p:strVal val="#ppt_x"/>
                                          </p:val>
                                        </p:tav>
                                      </p:tavLst>
                                    </p:anim>
                                    <p:anim calcmode="lin" valueType="num">
                                      <p:cBhvr>
                                        <p:cTn id="9" dur="1000" fill="hold"/>
                                        <p:tgtEl>
                                          <p:spTgt spid="12">
                                            <p:graphicEl>
                                              <a:dgm id="{E93A85CB-E0A2-4091-A579-9F3A4E7EF34C}"/>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2">
                                            <p:graphicEl>
                                              <a:dgm id="{4C454697-9B5C-4E72-ADFC-27888A409BFF}"/>
                                            </p:graphicEl>
                                          </p:spTgt>
                                        </p:tgtEl>
                                        <p:attrNameLst>
                                          <p:attrName>style.visibility</p:attrName>
                                        </p:attrNameLst>
                                      </p:cBhvr>
                                      <p:to>
                                        <p:strVal val="visible"/>
                                      </p:to>
                                    </p:set>
                                    <p:animEffect transition="in" filter="fade">
                                      <p:cBhvr>
                                        <p:cTn id="14" dur="1000"/>
                                        <p:tgtEl>
                                          <p:spTgt spid="12">
                                            <p:graphicEl>
                                              <a:dgm id="{4C454697-9B5C-4E72-ADFC-27888A409BFF}"/>
                                            </p:graphicEl>
                                          </p:spTgt>
                                        </p:tgtEl>
                                      </p:cBhvr>
                                    </p:animEffect>
                                    <p:anim calcmode="lin" valueType="num">
                                      <p:cBhvr>
                                        <p:cTn id="15" dur="1000" fill="hold"/>
                                        <p:tgtEl>
                                          <p:spTgt spid="12">
                                            <p:graphicEl>
                                              <a:dgm id="{4C454697-9B5C-4E72-ADFC-27888A409BFF}"/>
                                            </p:graphicEl>
                                          </p:spTgt>
                                        </p:tgtEl>
                                        <p:attrNameLst>
                                          <p:attrName>ppt_x</p:attrName>
                                        </p:attrNameLst>
                                      </p:cBhvr>
                                      <p:tavLst>
                                        <p:tav tm="0">
                                          <p:val>
                                            <p:strVal val="#ppt_x"/>
                                          </p:val>
                                        </p:tav>
                                        <p:tav tm="100000">
                                          <p:val>
                                            <p:strVal val="#ppt_x"/>
                                          </p:val>
                                        </p:tav>
                                      </p:tavLst>
                                    </p:anim>
                                    <p:anim calcmode="lin" valueType="num">
                                      <p:cBhvr>
                                        <p:cTn id="16" dur="1000" fill="hold"/>
                                        <p:tgtEl>
                                          <p:spTgt spid="12">
                                            <p:graphicEl>
                                              <a:dgm id="{4C454697-9B5C-4E72-ADFC-27888A409BFF}"/>
                                            </p:graphicEl>
                                          </p:spTgt>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graphicEl>
                                              <a:dgm id="{257C75AB-2F18-4EDA-9AB9-17DA0B71D864}"/>
                                            </p:graphicEl>
                                          </p:spTgt>
                                        </p:tgtEl>
                                        <p:attrNameLst>
                                          <p:attrName>style.visibility</p:attrName>
                                        </p:attrNameLst>
                                      </p:cBhvr>
                                      <p:to>
                                        <p:strVal val="visible"/>
                                      </p:to>
                                    </p:set>
                                    <p:animEffect transition="in" filter="fade">
                                      <p:cBhvr>
                                        <p:cTn id="19" dur="1000"/>
                                        <p:tgtEl>
                                          <p:spTgt spid="12">
                                            <p:graphicEl>
                                              <a:dgm id="{257C75AB-2F18-4EDA-9AB9-17DA0B71D864}"/>
                                            </p:graphicEl>
                                          </p:spTgt>
                                        </p:tgtEl>
                                      </p:cBhvr>
                                    </p:animEffect>
                                    <p:anim calcmode="lin" valueType="num">
                                      <p:cBhvr>
                                        <p:cTn id="20" dur="1000" fill="hold"/>
                                        <p:tgtEl>
                                          <p:spTgt spid="12">
                                            <p:graphicEl>
                                              <a:dgm id="{257C75AB-2F18-4EDA-9AB9-17DA0B71D864}"/>
                                            </p:graphicEl>
                                          </p:spTgt>
                                        </p:tgtEl>
                                        <p:attrNameLst>
                                          <p:attrName>ppt_x</p:attrName>
                                        </p:attrNameLst>
                                      </p:cBhvr>
                                      <p:tavLst>
                                        <p:tav tm="0">
                                          <p:val>
                                            <p:strVal val="#ppt_x"/>
                                          </p:val>
                                        </p:tav>
                                        <p:tav tm="100000">
                                          <p:val>
                                            <p:strVal val="#ppt_x"/>
                                          </p:val>
                                        </p:tav>
                                      </p:tavLst>
                                    </p:anim>
                                    <p:anim calcmode="lin" valueType="num">
                                      <p:cBhvr>
                                        <p:cTn id="21" dur="1000" fill="hold"/>
                                        <p:tgtEl>
                                          <p:spTgt spid="12">
                                            <p:graphicEl>
                                              <a:dgm id="{257C75AB-2F18-4EDA-9AB9-17DA0B71D864}"/>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12">
                                            <p:graphicEl>
                                              <a:dgm id="{FBF1784B-339D-4F4C-B2A5-A980A3E22384}"/>
                                            </p:graphicEl>
                                          </p:spTgt>
                                        </p:tgtEl>
                                        <p:attrNameLst>
                                          <p:attrName>style.visibility</p:attrName>
                                        </p:attrNameLst>
                                      </p:cBhvr>
                                      <p:to>
                                        <p:strVal val="visible"/>
                                      </p:to>
                                    </p:set>
                                    <p:animEffect transition="in" filter="fade">
                                      <p:cBhvr>
                                        <p:cTn id="26" dur="1000"/>
                                        <p:tgtEl>
                                          <p:spTgt spid="12">
                                            <p:graphicEl>
                                              <a:dgm id="{FBF1784B-339D-4F4C-B2A5-A980A3E22384}"/>
                                            </p:graphicEl>
                                          </p:spTgt>
                                        </p:tgtEl>
                                      </p:cBhvr>
                                    </p:animEffect>
                                    <p:anim calcmode="lin" valueType="num">
                                      <p:cBhvr>
                                        <p:cTn id="27" dur="1000" fill="hold"/>
                                        <p:tgtEl>
                                          <p:spTgt spid="12">
                                            <p:graphicEl>
                                              <a:dgm id="{FBF1784B-339D-4F4C-B2A5-A980A3E22384}"/>
                                            </p:graphicEl>
                                          </p:spTgt>
                                        </p:tgtEl>
                                        <p:attrNameLst>
                                          <p:attrName>ppt_x</p:attrName>
                                        </p:attrNameLst>
                                      </p:cBhvr>
                                      <p:tavLst>
                                        <p:tav tm="0">
                                          <p:val>
                                            <p:strVal val="#ppt_x"/>
                                          </p:val>
                                        </p:tav>
                                        <p:tav tm="100000">
                                          <p:val>
                                            <p:strVal val="#ppt_x"/>
                                          </p:val>
                                        </p:tav>
                                      </p:tavLst>
                                    </p:anim>
                                    <p:anim calcmode="lin" valueType="num">
                                      <p:cBhvr>
                                        <p:cTn id="28" dur="1000" fill="hold"/>
                                        <p:tgtEl>
                                          <p:spTgt spid="12">
                                            <p:graphicEl>
                                              <a:dgm id="{FBF1784B-339D-4F4C-B2A5-A980A3E22384}"/>
                                            </p:graphicEl>
                                          </p:spTgt>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12">
                                            <p:graphicEl>
                                              <a:dgm id="{E70CB895-49E6-49CF-9C45-93C37B2DD99D}"/>
                                            </p:graphicEl>
                                          </p:spTgt>
                                        </p:tgtEl>
                                        <p:attrNameLst>
                                          <p:attrName>style.visibility</p:attrName>
                                        </p:attrNameLst>
                                      </p:cBhvr>
                                      <p:to>
                                        <p:strVal val="visible"/>
                                      </p:to>
                                    </p:set>
                                    <p:animEffect transition="in" filter="fade">
                                      <p:cBhvr>
                                        <p:cTn id="31" dur="1000"/>
                                        <p:tgtEl>
                                          <p:spTgt spid="12">
                                            <p:graphicEl>
                                              <a:dgm id="{E70CB895-49E6-49CF-9C45-93C37B2DD99D}"/>
                                            </p:graphicEl>
                                          </p:spTgt>
                                        </p:tgtEl>
                                      </p:cBhvr>
                                    </p:animEffect>
                                    <p:anim calcmode="lin" valueType="num">
                                      <p:cBhvr>
                                        <p:cTn id="32" dur="1000" fill="hold"/>
                                        <p:tgtEl>
                                          <p:spTgt spid="12">
                                            <p:graphicEl>
                                              <a:dgm id="{E70CB895-49E6-49CF-9C45-93C37B2DD99D}"/>
                                            </p:graphicEl>
                                          </p:spTgt>
                                        </p:tgtEl>
                                        <p:attrNameLst>
                                          <p:attrName>ppt_x</p:attrName>
                                        </p:attrNameLst>
                                      </p:cBhvr>
                                      <p:tavLst>
                                        <p:tav tm="0">
                                          <p:val>
                                            <p:strVal val="#ppt_x"/>
                                          </p:val>
                                        </p:tav>
                                        <p:tav tm="100000">
                                          <p:val>
                                            <p:strVal val="#ppt_x"/>
                                          </p:val>
                                        </p:tav>
                                      </p:tavLst>
                                    </p:anim>
                                    <p:anim calcmode="lin" valueType="num">
                                      <p:cBhvr>
                                        <p:cTn id="33" dur="1000" fill="hold"/>
                                        <p:tgtEl>
                                          <p:spTgt spid="12">
                                            <p:graphicEl>
                                              <a:dgm id="{E70CB895-49E6-49CF-9C45-93C37B2DD99D}"/>
                                            </p:graphic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dissolv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dissolv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p:bldSub>
      </p:bldGraphic>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p:cNvGraphicFramePr/>
          <p:nvPr/>
        </p:nvGraphicFramePr>
        <p:xfrm>
          <a:off x="838200" y="0"/>
          <a:ext cx="9753600" cy="675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914400" y="152400"/>
            <a:ext cx="7772400" cy="914400"/>
          </a:xfrm>
        </p:spPr>
        <p:txBody>
          <a:bodyPr/>
          <a:lstStyle/>
          <a:p>
            <a:pP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5364" name="Picture 8" descr="30000483.gif"/>
          <p:cNvPicPr>
            <a:picLocks noChangeAspect="1"/>
          </p:cNvPicPr>
          <p:nvPr/>
        </p:nvPicPr>
        <p:blipFill>
          <a:blip r:embed="rId8" cstate="print"/>
          <a:srcRect/>
          <a:stretch>
            <a:fillRect/>
          </a:stretch>
        </p:blipFill>
        <p:spPr bwMode="auto">
          <a:xfrm>
            <a:off x="0" y="0"/>
            <a:ext cx="685800" cy="6858000"/>
          </a:xfrm>
          <a:prstGeom prst="rect">
            <a:avLst/>
          </a:prstGeom>
          <a:noFill/>
          <a:ln w="9525">
            <a:noFill/>
            <a:miter lim="800000"/>
            <a:headEnd/>
            <a:tailEnd/>
          </a:ln>
        </p:spPr>
      </p:pic>
      <p:sp>
        <p:nvSpPr>
          <p:cNvPr id="15365" name="TextBox 10"/>
          <p:cNvSpPr txBox="1">
            <a:spLocks noChangeArrowheads="1"/>
          </p:cNvSpPr>
          <p:nvPr/>
        </p:nvSpPr>
        <p:spPr bwMode="auto">
          <a:xfrm>
            <a:off x="914400" y="990600"/>
            <a:ext cx="7924800" cy="523875"/>
          </a:xfrm>
          <a:prstGeom prst="rect">
            <a:avLst/>
          </a:prstGeom>
          <a:noFill/>
          <a:ln w="9525">
            <a:noFill/>
            <a:miter lim="800000"/>
            <a:headEnd/>
            <a:tailEnd/>
          </a:ln>
        </p:spPr>
        <p:txBody>
          <a:bodyPr>
            <a:spAutoFit/>
          </a:bodyPr>
          <a:lstStyle/>
          <a:p>
            <a:r>
              <a:rPr lang="en-US" sz="2800">
                <a:latin typeface="Corbel" pitchFamily="34" charset="0"/>
              </a:rPr>
              <a:t>How many Representatives are there in each State?</a:t>
            </a:r>
          </a:p>
        </p:txBody>
      </p:sp>
      <p:sp>
        <p:nvSpPr>
          <p:cNvPr id="8" name="Bevel 7"/>
          <p:cNvSpPr/>
          <p:nvPr/>
        </p:nvSpPr>
        <p:spPr>
          <a:xfrm>
            <a:off x="4343400" y="2743200"/>
            <a:ext cx="609600" cy="228600"/>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TextBox 6"/>
          <p:cNvSpPr txBox="1"/>
          <p:nvPr/>
        </p:nvSpPr>
        <p:spPr>
          <a:xfrm>
            <a:off x="5638800" y="5257800"/>
            <a:ext cx="2743200" cy="369332"/>
          </a:xfrm>
          <a:prstGeom prst="rect">
            <a:avLst/>
          </a:prstGeom>
          <a:noFill/>
        </p:spPr>
        <p:txBody>
          <a:bodyPr wrap="square" rtlCol="0">
            <a:spAutoFit/>
          </a:bodyPr>
          <a:lstStyle/>
          <a:p>
            <a:r>
              <a:rPr lang="en-US" dirty="0" smtClean="0"/>
              <a:t>2 Year Term in Congress</a:t>
            </a:r>
            <a:endParaRPr lang="en-US" dirty="0"/>
          </a:p>
        </p:txBody>
      </p:sp>
      <p:sp>
        <p:nvSpPr>
          <p:cNvPr id="9" name="TextBox 8"/>
          <p:cNvSpPr txBox="1"/>
          <p:nvPr/>
        </p:nvSpPr>
        <p:spPr>
          <a:xfrm>
            <a:off x="5486400" y="1981200"/>
            <a:ext cx="2743200" cy="369332"/>
          </a:xfrm>
          <a:prstGeom prst="rect">
            <a:avLst/>
          </a:prstGeom>
          <a:noFill/>
        </p:spPr>
        <p:txBody>
          <a:bodyPr wrap="square" rtlCol="0">
            <a:spAutoFit/>
          </a:bodyPr>
          <a:lstStyle/>
          <a:p>
            <a:r>
              <a:rPr lang="en-US" dirty="0" smtClean="0"/>
              <a:t>6 Year Term in Congress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2">
                                            <p:graphicEl>
                                              <a:dgm id="{E70CB895-49E6-49CF-9C45-93C37B2DD99D}"/>
                                            </p:graphicEl>
                                          </p:spTgt>
                                        </p:tgtEl>
                                        <p:attrNameLst>
                                          <p:attrName>style.visibility</p:attrName>
                                        </p:attrNameLst>
                                      </p:cBhvr>
                                      <p:to>
                                        <p:strVal val="visible"/>
                                      </p:to>
                                    </p:set>
                                    <p:anim calcmode="lin" valueType="num">
                                      <p:cBhvr>
                                        <p:cTn id="7" dur="1000" fill="hold"/>
                                        <p:tgtEl>
                                          <p:spTgt spid="12">
                                            <p:graphicEl>
                                              <a:dgm id="{E70CB895-49E6-49CF-9C45-93C37B2DD99D}"/>
                                            </p:graphicEl>
                                          </p:spTgt>
                                        </p:tgtEl>
                                        <p:attrNameLst>
                                          <p:attrName>ppt_w</p:attrName>
                                        </p:attrNameLst>
                                      </p:cBhvr>
                                      <p:tavLst>
                                        <p:tav tm="0">
                                          <p:val>
                                            <p:fltVal val="0"/>
                                          </p:val>
                                        </p:tav>
                                        <p:tav tm="100000">
                                          <p:val>
                                            <p:strVal val="#ppt_w"/>
                                          </p:val>
                                        </p:tav>
                                      </p:tavLst>
                                    </p:anim>
                                    <p:anim calcmode="lin" valueType="num">
                                      <p:cBhvr>
                                        <p:cTn id="8" dur="1000" fill="hold"/>
                                        <p:tgtEl>
                                          <p:spTgt spid="12">
                                            <p:graphicEl>
                                              <a:dgm id="{E70CB895-49E6-49CF-9C45-93C37B2DD99D}"/>
                                            </p:graphicEl>
                                          </p:spTgt>
                                        </p:tgtEl>
                                        <p:attrNameLst>
                                          <p:attrName>ppt_h</p:attrName>
                                        </p:attrNameLst>
                                      </p:cBhvr>
                                      <p:tavLst>
                                        <p:tav tm="0">
                                          <p:val>
                                            <p:fltVal val="0"/>
                                          </p:val>
                                        </p:tav>
                                        <p:tav tm="100000">
                                          <p:val>
                                            <p:strVal val="#ppt_h"/>
                                          </p:val>
                                        </p:tav>
                                      </p:tavLst>
                                    </p:anim>
                                    <p:anim calcmode="lin" valueType="num">
                                      <p:cBhvr>
                                        <p:cTn id="9" dur="1000" fill="hold"/>
                                        <p:tgtEl>
                                          <p:spTgt spid="12">
                                            <p:graphicEl>
                                              <a:dgm id="{E70CB895-49E6-49CF-9C45-93C37B2DD99D}"/>
                                            </p:graphicEl>
                                          </p:spTgt>
                                        </p:tgtEl>
                                        <p:attrNameLst>
                                          <p:attrName>style.rotation</p:attrName>
                                        </p:attrNameLst>
                                      </p:cBhvr>
                                      <p:tavLst>
                                        <p:tav tm="0">
                                          <p:val>
                                            <p:fltVal val="90"/>
                                          </p:val>
                                        </p:tav>
                                        <p:tav tm="100000">
                                          <p:val>
                                            <p:fltVal val="0"/>
                                          </p:val>
                                        </p:tav>
                                      </p:tavLst>
                                    </p:anim>
                                    <p:animEffect transition="in" filter="fade">
                                      <p:cBhvr>
                                        <p:cTn id="10" dur="1000"/>
                                        <p:tgtEl>
                                          <p:spTgt spid="12">
                                            <p:graphicEl>
                                              <a:dgm id="{E70CB895-49E6-49CF-9C45-93C37B2DD99D}"/>
                                            </p:graphic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iterate type="lt">
                                    <p:tmPct val="5000"/>
                                  </p:iterate>
                                  <p:childTnLst>
                                    <p:set>
                                      <p:cBhvr>
                                        <p:cTn id="17" dur="1" fill="hold">
                                          <p:stCondLst>
                                            <p:cond delay="0"/>
                                          </p:stCondLst>
                                        </p:cTn>
                                        <p:tgtEl>
                                          <p:spTgt spid="12">
                                            <p:graphicEl>
                                              <a:dgm id="{FBF1784B-339D-4F4C-B2A5-A980A3E22384}"/>
                                            </p:graphicEl>
                                          </p:spTgt>
                                        </p:tgtEl>
                                        <p:attrNameLst>
                                          <p:attrName>style.visibility</p:attrName>
                                        </p:attrNameLst>
                                      </p:cBhvr>
                                      <p:to>
                                        <p:strVal val="visible"/>
                                      </p:to>
                                    </p:set>
                                    <p:anim calcmode="lin" valueType="num">
                                      <p:cBhvr>
                                        <p:cTn id="18" dur="1000" fill="hold"/>
                                        <p:tgtEl>
                                          <p:spTgt spid="12">
                                            <p:graphicEl>
                                              <a:dgm id="{FBF1784B-339D-4F4C-B2A5-A980A3E22384}"/>
                                            </p:graphicEl>
                                          </p:spTgt>
                                        </p:tgtEl>
                                        <p:attrNameLst>
                                          <p:attrName>ppt_w</p:attrName>
                                        </p:attrNameLst>
                                      </p:cBhvr>
                                      <p:tavLst>
                                        <p:tav tm="0">
                                          <p:val>
                                            <p:fltVal val="0"/>
                                          </p:val>
                                        </p:tav>
                                        <p:tav tm="100000">
                                          <p:val>
                                            <p:strVal val="#ppt_w"/>
                                          </p:val>
                                        </p:tav>
                                      </p:tavLst>
                                    </p:anim>
                                    <p:anim calcmode="lin" valueType="num">
                                      <p:cBhvr>
                                        <p:cTn id="19" dur="1000" fill="hold"/>
                                        <p:tgtEl>
                                          <p:spTgt spid="12">
                                            <p:graphicEl>
                                              <a:dgm id="{FBF1784B-339D-4F4C-B2A5-A980A3E22384}"/>
                                            </p:graphicEl>
                                          </p:spTgt>
                                        </p:tgtEl>
                                        <p:attrNameLst>
                                          <p:attrName>ppt_h</p:attrName>
                                        </p:attrNameLst>
                                      </p:cBhvr>
                                      <p:tavLst>
                                        <p:tav tm="0">
                                          <p:val>
                                            <p:fltVal val="0"/>
                                          </p:val>
                                        </p:tav>
                                        <p:tav tm="100000">
                                          <p:val>
                                            <p:strVal val="#ppt_h"/>
                                          </p:val>
                                        </p:tav>
                                      </p:tavLst>
                                    </p:anim>
                                    <p:anim calcmode="lin" valueType="num">
                                      <p:cBhvr>
                                        <p:cTn id="20" dur="1000" fill="hold"/>
                                        <p:tgtEl>
                                          <p:spTgt spid="12">
                                            <p:graphicEl>
                                              <a:dgm id="{FBF1784B-339D-4F4C-B2A5-A980A3E22384}"/>
                                            </p:graphicEl>
                                          </p:spTgt>
                                        </p:tgtEl>
                                        <p:attrNameLst>
                                          <p:attrName>style.rotation</p:attrName>
                                        </p:attrNameLst>
                                      </p:cBhvr>
                                      <p:tavLst>
                                        <p:tav tm="0">
                                          <p:val>
                                            <p:fltVal val="90"/>
                                          </p:val>
                                        </p:tav>
                                        <p:tav tm="100000">
                                          <p:val>
                                            <p:fltVal val="0"/>
                                          </p:val>
                                        </p:tav>
                                      </p:tavLst>
                                    </p:anim>
                                    <p:animEffect transition="in" filter="fade">
                                      <p:cBhvr>
                                        <p:cTn id="21" dur="1000"/>
                                        <p:tgtEl>
                                          <p:spTgt spid="12">
                                            <p:graphicEl>
                                              <a:dgm id="{FBF1784B-339D-4F4C-B2A5-A980A3E22384}"/>
                                            </p:graphicEl>
                                          </p:spTgt>
                                        </p:tgtEl>
                                      </p:cBhvr>
                                    </p:animEffect>
                                  </p:childTnLst>
                                </p:cTn>
                              </p:par>
                              <p:par>
                                <p:cTn id="22" presetID="31" presetClass="entr" presetSubtype="0" fill="hold" grpId="0" nodeType="withEffect">
                                  <p:stCondLst>
                                    <p:cond delay="0"/>
                                  </p:stCondLst>
                                  <p:iterate type="lt">
                                    <p:tmPct val="5000"/>
                                  </p:iterate>
                                  <p:childTnLst>
                                    <p:set>
                                      <p:cBhvr>
                                        <p:cTn id="23" dur="1" fill="hold">
                                          <p:stCondLst>
                                            <p:cond delay="0"/>
                                          </p:stCondLst>
                                        </p:cTn>
                                        <p:tgtEl>
                                          <p:spTgt spid="12">
                                            <p:graphicEl>
                                              <a:dgm id="{257C75AB-2F18-4EDA-9AB9-17DA0B71D864}"/>
                                            </p:graphicEl>
                                          </p:spTgt>
                                        </p:tgtEl>
                                        <p:attrNameLst>
                                          <p:attrName>style.visibility</p:attrName>
                                        </p:attrNameLst>
                                      </p:cBhvr>
                                      <p:to>
                                        <p:strVal val="visible"/>
                                      </p:to>
                                    </p:set>
                                    <p:anim calcmode="lin" valueType="num">
                                      <p:cBhvr>
                                        <p:cTn id="24" dur="1000" fill="hold"/>
                                        <p:tgtEl>
                                          <p:spTgt spid="12">
                                            <p:graphicEl>
                                              <a:dgm id="{257C75AB-2F18-4EDA-9AB9-17DA0B71D864}"/>
                                            </p:graphicEl>
                                          </p:spTgt>
                                        </p:tgtEl>
                                        <p:attrNameLst>
                                          <p:attrName>ppt_w</p:attrName>
                                        </p:attrNameLst>
                                      </p:cBhvr>
                                      <p:tavLst>
                                        <p:tav tm="0">
                                          <p:val>
                                            <p:fltVal val="0"/>
                                          </p:val>
                                        </p:tav>
                                        <p:tav tm="100000">
                                          <p:val>
                                            <p:strVal val="#ppt_w"/>
                                          </p:val>
                                        </p:tav>
                                      </p:tavLst>
                                    </p:anim>
                                    <p:anim calcmode="lin" valueType="num">
                                      <p:cBhvr>
                                        <p:cTn id="25" dur="1000" fill="hold"/>
                                        <p:tgtEl>
                                          <p:spTgt spid="12">
                                            <p:graphicEl>
                                              <a:dgm id="{257C75AB-2F18-4EDA-9AB9-17DA0B71D864}"/>
                                            </p:graphicEl>
                                          </p:spTgt>
                                        </p:tgtEl>
                                        <p:attrNameLst>
                                          <p:attrName>ppt_h</p:attrName>
                                        </p:attrNameLst>
                                      </p:cBhvr>
                                      <p:tavLst>
                                        <p:tav tm="0">
                                          <p:val>
                                            <p:fltVal val="0"/>
                                          </p:val>
                                        </p:tav>
                                        <p:tav tm="100000">
                                          <p:val>
                                            <p:strVal val="#ppt_h"/>
                                          </p:val>
                                        </p:tav>
                                      </p:tavLst>
                                    </p:anim>
                                    <p:anim calcmode="lin" valueType="num">
                                      <p:cBhvr>
                                        <p:cTn id="26" dur="1000" fill="hold"/>
                                        <p:tgtEl>
                                          <p:spTgt spid="12">
                                            <p:graphicEl>
                                              <a:dgm id="{257C75AB-2F18-4EDA-9AB9-17DA0B71D864}"/>
                                            </p:graphicEl>
                                          </p:spTgt>
                                        </p:tgtEl>
                                        <p:attrNameLst>
                                          <p:attrName>style.rotation</p:attrName>
                                        </p:attrNameLst>
                                      </p:cBhvr>
                                      <p:tavLst>
                                        <p:tav tm="0">
                                          <p:val>
                                            <p:fltVal val="90"/>
                                          </p:val>
                                        </p:tav>
                                        <p:tav tm="100000">
                                          <p:val>
                                            <p:fltVal val="0"/>
                                          </p:val>
                                        </p:tav>
                                      </p:tavLst>
                                    </p:anim>
                                    <p:animEffect transition="in" filter="fade">
                                      <p:cBhvr>
                                        <p:cTn id="27" dur="1000"/>
                                        <p:tgtEl>
                                          <p:spTgt spid="12">
                                            <p:graphicEl>
                                              <a:dgm id="{257C75AB-2F18-4EDA-9AB9-17DA0B71D86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12">
                                            <p:graphicEl>
                                              <a:dgm id="{4C454697-9B5C-4E72-ADFC-27888A409BFF}"/>
                                            </p:graphicEl>
                                          </p:spTgt>
                                        </p:tgtEl>
                                        <p:attrNameLst>
                                          <p:attrName>style.visibility</p:attrName>
                                        </p:attrNameLst>
                                      </p:cBhvr>
                                      <p:to>
                                        <p:strVal val="visible"/>
                                      </p:to>
                                    </p:set>
                                    <p:anim calcmode="lin" valueType="num">
                                      <p:cBhvr>
                                        <p:cTn id="32" dur="1000" fill="hold"/>
                                        <p:tgtEl>
                                          <p:spTgt spid="12">
                                            <p:graphicEl>
                                              <a:dgm id="{4C454697-9B5C-4E72-ADFC-27888A409BFF}"/>
                                            </p:graphicEl>
                                          </p:spTgt>
                                        </p:tgtEl>
                                        <p:attrNameLst>
                                          <p:attrName>ppt_w</p:attrName>
                                        </p:attrNameLst>
                                      </p:cBhvr>
                                      <p:tavLst>
                                        <p:tav tm="0">
                                          <p:val>
                                            <p:fltVal val="0"/>
                                          </p:val>
                                        </p:tav>
                                        <p:tav tm="100000">
                                          <p:val>
                                            <p:strVal val="#ppt_w"/>
                                          </p:val>
                                        </p:tav>
                                      </p:tavLst>
                                    </p:anim>
                                    <p:anim calcmode="lin" valueType="num">
                                      <p:cBhvr>
                                        <p:cTn id="33" dur="1000" fill="hold"/>
                                        <p:tgtEl>
                                          <p:spTgt spid="12">
                                            <p:graphicEl>
                                              <a:dgm id="{4C454697-9B5C-4E72-ADFC-27888A409BFF}"/>
                                            </p:graphicEl>
                                          </p:spTgt>
                                        </p:tgtEl>
                                        <p:attrNameLst>
                                          <p:attrName>ppt_h</p:attrName>
                                        </p:attrNameLst>
                                      </p:cBhvr>
                                      <p:tavLst>
                                        <p:tav tm="0">
                                          <p:val>
                                            <p:fltVal val="0"/>
                                          </p:val>
                                        </p:tav>
                                        <p:tav tm="100000">
                                          <p:val>
                                            <p:strVal val="#ppt_h"/>
                                          </p:val>
                                        </p:tav>
                                      </p:tavLst>
                                    </p:anim>
                                    <p:anim calcmode="lin" valueType="num">
                                      <p:cBhvr>
                                        <p:cTn id="34" dur="1000" fill="hold"/>
                                        <p:tgtEl>
                                          <p:spTgt spid="12">
                                            <p:graphicEl>
                                              <a:dgm id="{4C454697-9B5C-4E72-ADFC-27888A409BFF}"/>
                                            </p:graphicEl>
                                          </p:spTgt>
                                        </p:tgtEl>
                                        <p:attrNameLst>
                                          <p:attrName>style.rotation</p:attrName>
                                        </p:attrNameLst>
                                      </p:cBhvr>
                                      <p:tavLst>
                                        <p:tav tm="0">
                                          <p:val>
                                            <p:fltVal val="90"/>
                                          </p:val>
                                        </p:tav>
                                        <p:tav tm="100000">
                                          <p:val>
                                            <p:fltVal val="0"/>
                                          </p:val>
                                        </p:tav>
                                      </p:tavLst>
                                    </p:anim>
                                    <p:animEffect transition="in" filter="fade">
                                      <p:cBhvr>
                                        <p:cTn id="35" dur="1000"/>
                                        <p:tgtEl>
                                          <p:spTgt spid="12">
                                            <p:graphicEl>
                                              <a:dgm id="{4C454697-9B5C-4E72-ADFC-27888A409BFF}"/>
                                            </p:graphicEl>
                                          </p:spTgt>
                                        </p:tgtEl>
                                      </p:cBhvr>
                                    </p:animEffect>
                                  </p:childTnLst>
                                </p:cTn>
                              </p:par>
                              <p:par>
                                <p:cTn id="36" presetID="31" presetClass="entr" presetSubtype="0" fill="hold" grpId="0" nodeType="withEffect">
                                  <p:stCondLst>
                                    <p:cond delay="0"/>
                                  </p:stCondLst>
                                  <p:iterate type="lt">
                                    <p:tmPct val="5000"/>
                                  </p:iterate>
                                  <p:childTnLst>
                                    <p:set>
                                      <p:cBhvr>
                                        <p:cTn id="37" dur="1" fill="hold">
                                          <p:stCondLst>
                                            <p:cond delay="0"/>
                                          </p:stCondLst>
                                        </p:cTn>
                                        <p:tgtEl>
                                          <p:spTgt spid="12">
                                            <p:graphicEl>
                                              <a:dgm id="{E93A85CB-E0A2-4091-A579-9F3A4E7EF34C}"/>
                                            </p:graphicEl>
                                          </p:spTgt>
                                        </p:tgtEl>
                                        <p:attrNameLst>
                                          <p:attrName>style.visibility</p:attrName>
                                        </p:attrNameLst>
                                      </p:cBhvr>
                                      <p:to>
                                        <p:strVal val="visible"/>
                                      </p:to>
                                    </p:set>
                                    <p:anim calcmode="lin" valueType="num">
                                      <p:cBhvr>
                                        <p:cTn id="38" dur="1000" fill="hold"/>
                                        <p:tgtEl>
                                          <p:spTgt spid="12">
                                            <p:graphicEl>
                                              <a:dgm id="{E93A85CB-E0A2-4091-A579-9F3A4E7EF34C}"/>
                                            </p:graphicEl>
                                          </p:spTgt>
                                        </p:tgtEl>
                                        <p:attrNameLst>
                                          <p:attrName>ppt_w</p:attrName>
                                        </p:attrNameLst>
                                      </p:cBhvr>
                                      <p:tavLst>
                                        <p:tav tm="0">
                                          <p:val>
                                            <p:fltVal val="0"/>
                                          </p:val>
                                        </p:tav>
                                        <p:tav tm="100000">
                                          <p:val>
                                            <p:strVal val="#ppt_w"/>
                                          </p:val>
                                        </p:tav>
                                      </p:tavLst>
                                    </p:anim>
                                    <p:anim calcmode="lin" valueType="num">
                                      <p:cBhvr>
                                        <p:cTn id="39" dur="1000" fill="hold"/>
                                        <p:tgtEl>
                                          <p:spTgt spid="12">
                                            <p:graphicEl>
                                              <a:dgm id="{E93A85CB-E0A2-4091-A579-9F3A4E7EF34C}"/>
                                            </p:graphicEl>
                                          </p:spTgt>
                                        </p:tgtEl>
                                        <p:attrNameLst>
                                          <p:attrName>ppt_h</p:attrName>
                                        </p:attrNameLst>
                                      </p:cBhvr>
                                      <p:tavLst>
                                        <p:tav tm="0">
                                          <p:val>
                                            <p:fltVal val="0"/>
                                          </p:val>
                                        </p:tav>
                                        <p:tav tm="100000">
                                          <p:val>
                                            <p:strVal val="#ppt_h"/>
                                          </p:val>
                                        </p:tav>
                                      </p:tavLst>
                                    </p:anim>
                                    <p:anim calcmode="lin" valueType="num">
                                      <p:cBhvr>
                                        <p:cTn id="40" dur="1000" fill="hold"/>
                                        <p:tgtEl>
                                          <p:spTgt spid="12">
                                            <p:graphicEl>
                                              <a:dgm id="{E93A85CB-E0A2-4091-A579-9F3A4E7EF34C}"/>
                                            </p:graphicEl>
                                          </p:spTgt>
                                        </p:tgtEl>
                                        <p:attrNameLst>
                                          <p:attrName>style.rotation</p:attrName>
                                        </p:attrNameLst>
                                      </p:cBhvr>
                                      <p:tavLst>
                                        <p:tav tm="0">
                                          <p:val>
                                            <p:fltVal val="90"/>
                                          </p:val>
                                        </p:tav>
                                        <p:tav tm="100000">
                                          <p:val>
                                            <p:fltVal val="0"/>
                                          </p:val>
                                        </p:tav>
                                      </p:tavLst>
                                    </p:anim>
                                    <p:animEffect transition="in" filter="fade">
                                      <p:cBhvr>
                                        <p:cTn id="41" dur="1000"/>
                                        <p:tgtEl>
                                          <p:spTgt spid="12">
                                            <p:graphicEl>
                                              <a:dgm id="{E93A85CB-E0A2-4091-A579-9F3A4E7EF34C}"/>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dissolve">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dissolve">
                                      <p:cBhvr>
                                        <p:cTn id="5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rev="1"/>
        </p:bldSub>
      </p:bldGraphic>
      <p:bldP spid="8" grpId="0" animBg="1"/>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6387" name="Picture 9" descr="30000483.gif"/>
          <p:cNvPicPr>
            <a:picLocks noChangeAspect="1"/>
          </p:cNvPicPr>
          <p:nvPr/>
        </p:nvPicPr>
        <p:blipFill>
          <a:blip r:embed="rId4" cstate="print"/>
          <a:srcRect/>
          <a:stretch>
            <a:fillRect/>
          </a:stretch>
        </p:blipFill>
        <p:spPr bwMode="auto">
          <a:xfrm>
            <a:off x="0" y="0"/>
            <a:ext cx="685800" cy="6858000"/>
          </a:xfrm>
          <a:prstGeom prst="rect">
            <a:avLst/>
          </a:prstGeom>
          <a:noFill/>
          <a:ln w="9525">
            <a:noFill/>
            <a:miter lim="800000"/>
            <a:headEnd/>
            <a:tailEnd/>
          </a:ln>
        </p:spPr>
      </p:pic>
      <p:pic>
        <p:nvPicPr>
          <p:cNvPr id="6" name="ElectoralCollege.wmv">
            <a:hlinkClick r:id="" action="ppaction://media"/>
          </p:cNvPr>
          <p:cNvPicPr>
            <a:picLocks noRot="1" noChangeAspect="1"/>
          </p:cNvPicPr>
          <p:nvPr>
            <a:videoFile r:link="rId1"/>
          </p:nvPr>
        </p:nvPicPr>
        <p:blipFill>
          <a:blip r:embed="rId5" cstate="print"/>
          <a:stretch>
            <a:fillRect/>
          </a:stretch>
        </p:blipFill>
        <p:spPr>
          <a:xfrm>
            <a:off x="1066800" y="990600"/>
            <a:ext cx="7315200" cy="5486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8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Electoral College 2012 Map.jpg"/>
          <p:cNvPicPr>
            <a:picLocks noChangeAspect="1"/>
          </p:cNvPicPr>
          <p:nvPr/>
        </p:nvPicPr>
        <p:blipFill>
          <a:blip r:embed="rId3" cstate="print"/>
          <a:stretch>
            <a:fillRect/>
          </a:stretch>
        </p:blipFill>
        <p:spPr>
          <a:xfrm>
            <a:off x="990600" y="1816003"/>
            <a:ext cx="7772400" cy="5041997"/>
          </a:xfrm>
          <a:prstGeom prst="rect">
            <a:avLst/>
          </a:prstGeom>
        </p:spPr>
      </p:pic>
      <p:sp>
        <p:nvSpPr>
          <p:cNvPr id="3" name="Title 2"/>
          <p:cNvSpPr>
            <a:spLocks noGrp="1"/>
          </p:cNvSpPr>
          <p:nvPr>
            <p:ph type="title"/>
          </p:nvPr>
        </p:nvSpPr>
        <p:spPr>
          <a:xfrm>
            <a:off x="914400" y="152400"/>
            <a:ext cx="7772400" cy="914400"/>
          </a:xfrm>
        </p:spPr>
        <p:txBody>
          <a:bodyPr/>
          <a:lstStyle/>
          <a:p>
            <a:pPr fontAlgn="auto">
              <a:spcAft>
                <a:spcPts val="0"/>
              </a:spcAft>
              <a:defRPr/>
            </a:pPr>
            <a:r>
              <a:rPr lang="en-US" b="1" dirty="0" smtClean="0">
                <a:solidFill>
                  <a:schemeClr val="tx2">
                    <a:satMod val="200000"/>
                  </a:schemeClr>
                </a:solidFill>
              </a:rPr>
              <a:t>The Electoral College Map</a:t>
            </a:r>
            <a:endParaRPr lang="en-US" b="1" dirty="0">
              <a:solidFill>
                <a:schemeClr val="tx2">
                  <a:satMod val="200000"/>
                </a:schemeClr>
              </a:solidFill>
            </a:endParaRPr>
          </a:p>
        </p:txBody>
      </p:sp>
      <p:pic>
        <p:nvPicPr>
          <p:cNvPr id="17411" name="Picture 9" descr="30000483.gif"/>
          <p:cNvPicPr>
            <a:picLocks noChangeAspect="1"/>
          </p:cNvPicPr>
          <p:nvPr/>
        </p:nvPicPr>
        <p:blipFill>
          <a:blip r:embed="rId4" cstate="print"/>
          <a:srcRect/>
          <a:stretch>
            <a:fillRect/>
          </a:stretch>
        </p:blipFill>
        <p:spPr bwMode="auto">
          <a:xfrm>
            <a:off x="0" y="0"/>
            <a:ext cx="685800" cy="6858000"/>
          </a:xfrm>
          <a:prstGeom prst="rect">
            <a:avLst/>
          </a:prstGeom>
          <a:noFill/>
          <a:ln w="9525">
            <a:noFill/>
            <a:miter lim="800000"/>
            <a:headEnd/>
            <a:tailEnd/>
          </a:ln>
        </p:spPr>
      </p:pic>
      <p:sp>
        <p:nvSpPr>
          <p:cNvPr id="5" name="Rectangle 4"/>
          <p:cNvSpPr/>
          <p:nvPr/>
        </p:nvSpPr>
        <p:spPr>
          <a:xfrm>
            <a:off x="1447800" y="2667000"/>
            <a:ext cx="6048451"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n-US" sz="5400" b="1" spc="50" dirty="0">
                <a:ln w="11430">
                  <a:solidFill>
                    <a:schemeClr val="bg1"/>
                  </a:solidFill>
                </a:ln>
                <a:solidFill>
                  <a:srgbClr val="FF0000"/>
                </a:solidFill>
                <a:effectLst>
                  <a:outerShdw blurRad="76200" dist="50800" dir="5400000" algn="tl" rotWithShape="0">
                    <a:srgbClr val="000000">
                      <a:alpha val="65000"/>
                    </a:srgbClr>
                  </a:outerShdw>
                </a:effectLst>
                <a:latin typeface="Arial Black" pitchFamily="34" charset="0"/>
              </a:rPr>
              <a:t>270</a:t>
            </a:r>
            <a:r>
              <a:rPr lang="en-US" sz="4000" b="1" spc="50" dirty="0">
                <a:ln w="11430">
                  <a:solidFill>
                    <a:schemeClr val="bg1"/>
                  </a:solidFill>
                </a:ln>
                <a:solidFill>
                  <a:srgbClr val="FF0000"/>
                </a:solidFill>
                <a:effectLst>
                  <a:outerShdw blurRad="76200" dist="50800" dir="5400000" algn="tl" rotWithShape="0">
                    <a:srgbClr val="000000">
                      <a:alpha val="65000"/>
                    </a:srgbClr>
                  </a:outerShdw>
                </a:effectLst>
                <a:latin typeface="Arial Black" pitchFamily="34" charset="0"/>
              </a:rPr>
              <a:t> Needed to WIN</a:t>
            </a:r>
          </a:p>
        </p:txBody>
      </p:sp>
      <p:sp>
        <p:nvSpPr>
          <p:cNvPr id="7" name="TextBox 6"/>
          <p:cNvSpPr txBox="1">
            <a:spLocks noChangeArrowheads="1"/>
          </p:cNvSpPr>
          <p:nvPr/>
        </p:nvSpPr>
        <p:spPr bwMode="auto">
          <a:xfrm>
            <a:off x="914400" y="838200"/>
            <a:ext cx="4841875" cy="461963"/>
          </a:xfrm>
          <a:prstGeom prst="rect">
            <a:avLst/>
          </a:prstGeom>
          <a:noFill/>
          <a:ln w="9525">
            <a:noFill/>
            <a:miter lim="800000"/>
            <a:headEnd/>
            <a:tailEnd/>
          </a:ln>
        </p:spPr>
        <p:txBody>
          <a:bodyPr wrap="none">
            <a:spAutoFit/>
          </a:bodyPr>
          <a:lstStyle/>
          <a:p>
            <a:r>
              <a:rPr lang="en-US" sz="2400">
                <a:latin typeface="Corbel" pitchFamily="34" charset="0"/>
              </a:rPr>
              <a:t>How Many Electoral Votes are there?</a:t>
            </a:r>
          </a:p>
        </p:txBody>
      </p:sp>
      <p:sp>
        <p:nvSpPr>
          <p:cNvPr id="8" name="TextBox 7"/>
          <p:cNvSpPr txBox="1">
            <a:spLocks noChangeArrowheads="1"/>
          </p:cNvSpPr>
          <p:nvPr/>
        </p:nvSpPr>
        <p:spPr bwMode="auto">
          <a:xfrm>
            <a:off x="5638800" y="762000"/>
            <a:ext cx="1127125" cy="584200"/>
          </a:xfrm>
          <a:prstGeom prst="rect">
            <a:avLst/>
          </a:prstGeom>
          <a:noFill/>
          <a:ln w="9525">
            <a:noFill/>
            <a:miter lim="800000"/>
            <a:headEnd/>
            <a:tailEnd/>
          </a:ln>
        </p:spPr>
        <p:txBody>
          <a:bodyPr>
            <a:spAutoFit/>
          </a:bodyPr>
          <a:lstStyle/>
          <a:p>
            <a:r>
              <a:rPr lang="en-US" sz="3200" dirty="0">
                <a:solidFill>
                  <a:srgbClr val="FF0000"/>
                </a:solidFill>
                <a:latin typeface="Arial Black" pitchFamily="34" charset="0"/>
              </a:rPr>
              <a:t>538</a:t>
            </a:r>
          </a:p>
        </p:txBody>
      </p:sp>
      <p:sp>
        <p:nvSpPr>
          <p:cNvPr id="9" name="TextBox 8"/>
          <p:cNvSpPr txBox="1">
            <a:spLocks noChangeArrowheads="1"/>
          </p:cNvSpPr>
          <p:nvPr/>
        </p:nvSpPr>
        <p:spPr bwMode="auto">
          <a:xfrm>
            <a:off x="1066800" y="1295400"/>
            <a:ext cx="6553200" cy="461963"/>
          </a:xfrm>
          <a:prstGeom prst="rect">
            <a:avLst/>
          </a:prstGeom>
          <a:noFill/>
          <a:ln w="9525">
            <a:noFill/>
            <a:miter lim="800000"/>
            <a:headEnd/>
            <a:tailEnd/>
          </a:ln>
        </p:spPr>
        <p:txBody>
          <a:bodyPr>
            <a:spAutoFit/>
          </a:bodyPr>
          <a:lstStyle/>
          <a:p>
            <a:r>
              <a:rPr lang="en-US" sz="2400">
                <a:latin typeface="Corbel" pitchFamily="34" charset="0"/>
              </a:rPr>
              <a:t>How Many Electoral Votes Needed to Win?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ppt_x</p:attrName>
                                        </p:attrNameLst>
                                      </p:cBhvr>
                                      <p:tavLst>
                                        <p:tav tm="0">
                                          <p:val>
                                            <p:strVal val="#ppt_x-.2"/>
                                          </p:val>
                                        </p:tav>
                                        <p:tav tm="100000">
                                          <p:val>
                                            <p:strVal val="#ppt_x"/>
                                          </p:val>
                                        </p:tav>
                                      </p:tavLst>
                                    </p:anim>
                                    <p:anim calcmode="lin" valueType="num">
                                      <p:cBhvr>
                                        <p:cTn id="15"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xit" presetSubtype="0" fill="hold" grpId="1" nodeType="clickEffect">
                                  <p:stCondLst>
                                    <p:cond delay="0"/>
                                  </p:stCondLst>
                                  <p:childTnLst>
                                    <p:animEffect transition="out" filter="dissolv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7" presetClass="exit" presetSubtype="4" fill="hold" grpId="1" nodeType="clickEffect">
                                  <p:stCondLst>
                                    <p:cond delay="0"/>
                                  </p:stCondLst>
                                  <p:childTnLst>
                                    <p:anim calcmode="lin" valueType="num">
                                      <p:cBhvr additive="base">
                                        <p:cTn id="25" dur="500"/>
                                        <p:tgtEl>
                                          <p:spTgt spid="7"/>
                                        </p:tgtEl>
                                        <p:attrNameLst>
                                          <p:attrName>ppt_x</p:attrName>
                                        </p:attrNameLst>
                                      </p:cBhvr>
                                      <p:tavLst>
                                        <p:tav tm="0">
                                          <p:val>
                                            <p:strVal val="ppt_x"/>
                                          </p:val>
                                        </p:tav>
                                        <p:tav tm="100000">
                                          <p:val>
                                            <p:strVal val="ppt_x"/>
                                          </p:val>
                                        </p:tav>
                                      </p:tavLst>
                                    </p:anim>
                                    <p:anim calcmode="lin" valueType="num">
                                      <p:cBhvr additive="base">
                                        <p:cTn id="26" dur="500"/>
                                        <p:tgtEl>
                                          <p:spTgt spid="7"/>
                                        </p:tgtEl>
                                        <p:attrNameLst>
                                          <p:attrName>ppt_y</p:attrName>
                                        </p:attrNameLst>
                                      </p:cBhvr>
                                      <p:tavLst>
                                        <p:tav tm="0">
                                          <p:val>
                                            <p:strVal val="ppt_y"/>
                                          </p:val>
                                        </p:tav>
                                        <p:tav tm="100000">
                                          <p:val>
                                            <p:strVal val="1+ppt_h/2"/>
                                          </p:val>
                                        </p:tav>
                                      </p:tavLst>
                                    </p:anim>
                                    <p:set>
                                      <p:cBhvr>
                                        <p:cTn id="27" dur="1" fill="hold">
                                          <p:stCondLst>
                                            <p:cond delay="499"/>
                                          </p:stCondLst>
                                        </p:cTn>
                                        <p:tgtEl>
                                          <p:spTgt spid="7"/>
                                        </p:tgtEl>
                                        <p:attrNameLst>
                                          <p:attrName>style.visibility</p:attrName>
                                        </p:attrNameLst>
                                      </p:cBhvr>
                                      <p:to>
                                        <p:strVal val="hidden"/>
                                      </p:to>
                                    </p:set>
                                  </p:childTnLst>
                                </p:cTn>
                              </p:par>
                              <p:par>
                                <p:cTn id="28" presetID="42"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5" presetClass="entr" presetSubtype="0" fill="hold" nodeType="clickEffect">
                                  <p:stCondLst>
                                    <p:cond delay="0"/>
                                  </p:stCondLst>
                                  <p:iterate type="lt">
                                    <p:tmPct val="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2000"/>
                                        <p:tgtEl>
                                          <p:spTgt spid="5"/>
                                        </p:tgtEl>
                                      </p:cBhvr>
                                    </p:animEffect>
                                    <p:anim calcmode="lin" valueType="num">
                                      <p:cBhvr>
                                        <p:cTn id="38" dur="2000" fill="hold"/>
                                        <p:tgtEl>
                                          <p:spTgt spid="5"/>
                                        </p:tgtEl>
                                        <p:attrNameLst>
                                          <p:attrName>style.rotation</p:attrName>
                                        </p:attrNameLst>
                                      </p:cBhvr>
                                      <p:tavLst>
                                        <p:tav tm="0">
                                          <p:val>
                                            <p:fltVal val="720"/>
                                          </p:val>
                                        </p:tav>
                                        <p:tav tm="100000">
                                          <p:val>
                                            <p:fltVal val="0"/>
                                          </p:val>
                                        </p:tav>
                                      </p:tavLst>
                                    </p:anim>
                                    <p:anim calcmode="lin" valueType="num">
                                      <p:cBhvr>
                                        <p:cTn id="39" dur="2000" fill="hold"/>
                                        <p:tgtEl>
                                          <p:spTgt spid="5"/>
                                        </p:tgtEl>
                                        <p:attrNameLst>
                                          <p:attrName>ppt_h</p:attrName>
                                        </p:attrNameLst>
                                      </p:cBhvr>
                                      <p:tavLst>
                                        <p:tav tm="0">
                                          <p:val>
                                            <p:fltVal val="0"/>
                                          </p:val>
                                        </p:tav>
                                        <p:tav tm="100000">
                                          <p:val>
                                            <p:strVal val="#ppt_h"/>
                                          </p:val>
                                        </p:tav>
                                      </p:tavLst>
                                    </p:anim>
                                    <p:anim calcmode="lin" valueType="num">
                                      <p:cBhvr>
                                        <p:cTn id="4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1905000"/>
            <a:ext cx="3429000" cy="3668930"/>
          </a:xfrm>
          <a:prstGeom prst="ellipse">
            <a:avLst/>
          </a:prstGeom>
          <a:ln>
            <a:noFill/>
          </a:ln>
          <a:effectLst>
            <a:softEdge rad="112500"/>
          </a:effectLst>
        </p:spPr>
      </p:pic>
      <p:sp>
        <p:nvSpPr>
          <p:cNvPr id="3" name="Title 2"/>
          <p:cNvSpPr>
            <a:spLocks noGrp="1"/>
          </p:cNvSpPr>
          <p:nvPr>
            <p:ph type="title"/>
          </p:nvPr>
        </p:nvSpPr>
        <p:spPr>
          <a:xfrm>
            <a:off x="914400" y="0"/>
            <a:ext cx="7772400" cy="914400"/>
          </a:xfrm>
        </p:spPr>
        <p:txBody>
          <a:bodyPr/>
          <a:lstStyle/>
          <a:p>
            <a:pPr fontAlgn="auto">
              <a:spcAft>
                <a:spcPts val="0"/>
              </a:spcAft>
              <a:defRPr/>
            </a:pPr>
            <a:r>
              <a:rPr lang="en-US" b="1" dirty="0" smtClean="0">
                <a:solidFill>
                  <a:schemeClr val="tx2">
                    <a:satMod val="200000"/>
                  </a:schemeClr>
                </a:solidFill>
                <a:effectLst>
                  <a:outerShdw blurRad="38100" dist="38100" dir="2700000" algn="tl">
                    <a:srgbClr val="000000">
                      <a:alpha val="43137"/>
                    </a:srgbClr>
                  </a:outerShdw>
                </a:effectLst>
              </a:rPr>
              <a:t>The Electoral College</a:t>
            </a:r>
            <a:endParaRPr lang="en-US" b="1" dirty="0">
              <a:solidFill>
                <a:schemeClr val="tx2">
                  <a:satMod val="200000"/>
                </a:schemeClr>
              </a:solidFill>
              <a:effectLst>
                <a:outerShdw blurRad="38100" dist="38100" dir="2700000" algn="tl">
                  <a:srgbClr val="000000">
                    <a:alpha val="43137"/>
                  </a:srgbClr>
                </a:outerShdw>
              </a:effectLst>
            </a:endParaRPr>
          </a:p>
        </p:txBody>
      </p:sp>
      <p:sp>
        <p:nvSpPr>
          <p:cNvPr id="18436" name="TextBox 4"/>
          <p:cNvSpPr txBox="1">
            <a:spLocks noChangeArrowheads="1"/>
          </p:cNvSpPr>
          <p:nvPr/>
        </p:nvSpPr>
        <p:spPr bwMode="auto">
          <a:xfrm>
            <a:off x="990600" y="609600"/>
            <a:ext cx="7620000" cy="954088"/>
          </a:xfrm>
          <a:prstGeom prst="rect">
            <a:avLst/>
          </a:prstGeom>
          <a:noFill/>
          <a:ln w="9525">
            <a:noFill/>
            <a:miter lim="800000"/>
            <a:headEnd/>
            <a:tailEnd/>
          </a:ln>
        </p:spPr>
        <p:txBody>
          <a:bodyPr>
            <a:spAutoFit/>
          </a:bodyPr>
          <a:lstStyle/>
          <a:p>
            <a:r>
              <a:rPr lang="en-US" sz="2800">
                <a:latin typeface="Corbel" pitchFamily="34" charset="0"/>
              </a:rPr>
              <a:t>So… A citizen of the U.S. </a:t>
            </a:r>
            <a:r>
              <a:rPr lang="en-US" sz="2800" u="sng">
                <a:latin typeface="Corbel" pitchFamily="34" charset="0"/>
              </a:rPr>
              <a:t>does not </a:t>
            </a:r>
            <a:r>
              <a:rPr lang="en-US" sz="2800">
                <a:latin typeface="Corbel" pitchFamily="34" charset="0"/>
              </a:rPr>
              <a:t>directly elect the President/Vice President!</a:t>
            </a:r>
          </a:p>
        </p:txBody>
      </p:sp>
      <p:pic>
        <p:nvPicPr>
          <p:cNvPr id="18437" name="Picture 9" descr="30000483.gif"/>
          <p:cNvPicPr>
            <a:picLocks noChangeAspect="1"/>
          </p:cNvPicPr>
          <p:nvPr/>
        </p:nvPicPr>
        <p:blipFill>
          <a:blip r:embed="rId4" cstate="print"/>
          <a:srcRect/>
          <a:stretch>
            <a:fillRect/>
          </a:stretch>
        </p:blipFill>
        <p:spPr bwMode="auto">
          <a:xfrm>
            <a:off x="0" y="0"/>
            <a:ext cx="685800" cy="6858000"/>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a:stretch>
            <a:fillRect/>
          </a:stretch>
        </p:blipFill>
        <p:spPr bwMode="auto">
          <a:xfrm>
            <a:off x="5687567" y="1981200"/>
            <a:ext cx="3456433" cy="3200401"/>
          </a:xfrm>
          <a:prstGeom prst="ellipse">
            <a:avLst/>
          </a:prstGeom>
          <a:ln>
            <a:noFill/>
          </a:ln>
          <a:effectLst>
            <a:softEdge rad="112500"/>
          </a:effectLst>
        </p:spPr>
      </p:pic>
      <p:graphicFrame>
        <p:nvGraphicFramePr>
          <p:cNvPr id="7" name="Diagram 6"/>
          <p:cNvGraphicFramePr/>
          <p:nvPr/>
        </p:nvGraphicFramePr>
        <p:xfrm>
          <a:off x="1066800" y="1676400"/>
          <a:ext cx="8077200" cy="48768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graphicEl>
                                              <a:dgm id="{C2974A09-66E5-40AD-A521-24097CADF7D3}"/>
                                            </p:graphicEl>
                                          </p:spTgt>
                                        </p:tgtEl>
                                        <p:attrNameLst>
                                          <p:attrName>style.visibility</p:attrName>
                                        </p:attrNameLst>
                                      </p:cBhvr>
                                      <p:to>
                                        <p:strVal val="visible"/>
                                      </p:to>
                                    </p:set>
                                    <p:animEffect transition="in" filter="fade">
                                      <p:cBhvr>
                                        <p:cTn id="7" dur="1000"/>
                                        <p:tgtEl>
                                          <p:spTgt spid="7">
                                            <p:graphicEl>
                                              <a:dgm id="{C2974A09-66E5-40AD-A521-24097CADF7D3}"/>
                                            </p:graphicEl>
                                          </p:spTgt>
                                        </p:tgtEl>
                                      </p:cBhvr>
                                    </p:animEffect>
                                    <p:anim calcmode="lin" valueType="num">
                                      <p:cBhvr>
                                        <p:cTn id="8" dur="1000" fill="hold"/>
                                        <p:tgtEl>
                                          <p:spTgt spid="7">
                                            <p:graphicEl>
                                              <a:dgm id="{C2974A09-66E5-40AD-A521-24097CADF7D3}"/>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C2974A09-66E5-40AD-A521-24097CADF7D3}"/>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
                                            <p:graphicEl>
                                              <a:dgm id="{AF46661B-4211-431A-BB5B-5A0E77096DFB}"/>
                                            </p:graphicEl>
                                          </p:spTgt>
                                        </p:tgtEl>
                                        <p:attrNameLst>
                                          <p:attrName>style.visibility</p:attrName>
                                        </p:attrNameLst>
                                      </p:cBhvr>
                                      <p:to>
                                        <p:strVal val="visible"/>
                                      </p:to>
                                    </p:set>
                                    <p:animEffect transition="in" filter="fade">
                                      <p:cBhvr>
                                        <p:cTn id="14" dur="1000"/>
                                        <p:tgtEl>
                                          <p:spTgt spid="7">
                                            <p:graphicEl>
                                              <a:dgm id="{AF46661B-4211-431A-BB5B-5A0E77096DFB}"/>
                                            </p:graphicEl>
                                          </p:spTgt>
                                        </p:tgtEl>
                                      </p:cBhvr>
                                    </p:animEffect>
                                    <p:anim calcmode="lin" valueType="num">
                                      <p:cBhvr>
                                        <p:cTn id="15" dur="1000" fill="hold"/>
                                        <p:tgtEl>
                                          <p:spTgt spid="7">
                                            <p:graphicEl>
                                              <a:dgm id="{AF46661B-4211-431A-BB5B-5A0E77096DFB}"/>
                                            </p:graphicEl>
                                          </p:spTgt>
                                        </p:tgtEl>
                                        <p:attrNameLst>
                                          <p:attrName>ppt_x</p:attrName>
                                        </p:attrNameLst>
                                      </p:cBhvr>
                                      <p:tavLst>
                                        <p:tav tm="0">
                                          <p:val>
                                            <p:strVal val="#ppt_x"/>
                                          </p:val>
                                        </p:tav>
                                        <p:tav tm="100000">
                                          <p:val>
                                            <p:strVal val="#ppt_x"/>
                                          </p:val>
                                        </p:tav>
                                      </p:tavLst>
                                    </p:anim>
                                    <p:anim calcmode="lin" valueType="num">
                                      <p:cBhvr>
                                        <p:cTn id="16" dur="1000" fill="hold"/>
                                        <p:tgtEl>
                                          <p:spTgt spid="7">
                                            <p:graphicEl>
                                              <a:dgm id="{AF46661B-4211-431A-BB5B-5A0E77096DFB}"/>
                                            </p:graphicEl>
                                          </p:spTgt>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7">
                                            <p:graphicEl>
                                              <a:dgm id="{43C8D72E-E4A3-40F1-9C8C-D16D4658C8CB}"/>
                                            </p:graphicEl>
                                          </p:spTgt>
                                        </p:tgtEl>
                                        <p:attrNameLst>
                                          <p:attrName>style.visibility</p:attrName>
                                        </p:attrNameLst>
                                      </p:cBhvr>
                                      <p:to>
                                        <p:strVal val="visible"/>
                                      </p:to>
                                    </p:set>
                                    <p:animEffect transition="in" filter="fade">
                                      <p:cBhvr>
                                        <p:cTn id="19" dur="1000"/>
                                        <p:tgtEl>
                                          <p:spTgt spid="7">
                                            <p:graphicEl>
                                              <a:dgm id="{43C8D72E-E4A3-40F1-9C8C-D16D4658C8CB}"/>
                                            </p:graphicEl>
                                          </p:spTgt>
                                        </p:tgtEl>
                                      </p:cBhvr>
                                    </p:animEffect>
                                    <p:anim calcmode="lin" valueType="num">
                                      <p:cBhvr>
                                        <p:cTn id="20" dur="1000" fill="hold"/>
                                        <p:tgtEl>
                                          <p:spTgt spid="7">
                                            <p:graphicEl>
                                              <a:dgm id="{43C8D72E-E4A3-40F1-9C8C-D16D4658C8CB}"/>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43C8D72E-E4A3-40F1-9C8C-D16D4658C8CB}"/>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7">
                                            <p:graphicEl>
                                              <a:dgm id="{FAACAE7E-230E-4350-9384-068C59F238BB}"/>
                                            </p:graphicEl>
                                          </p:spTgt>
                                        </p:tgtEl>
                                        <p:attrNameLst>
                                          <p:attrName>style.visibility</p:attrName>
                                        </p:attrNameLst>
                                      </p:cBhvr>
                                      <p:to>
                                        <p:strVal val="visible"/>
                                      </p:to>
                                    </p:set>
                                    <p:animEffect transition="in" filter="fade">
                                      <p:cBhvr>
                                        <p:cTn id="26" dur="1000"/>
                                        <p:tgtEl>
                                          <p:spTgt spid="7">
                                            <p:graphicEl>
                                              <a:dgm id="{FAACAE7E-230E-4350-9384-068C59F238BB}"/>
                                            </p:graphicEl>
                                          </p:spTgt>
                                        </p:tgtEl>
                                      </p:cBhvr>
                                    </p:animEffect>
                                    <p:anim calcmode="lin" valueType="num">
                                      <p:cBhvr>
                                        <p:cTn id="27" dur="1000" fill="hold"/>
                                        <p:tgtEl>
                                          <p:spTgt spid="7">
                                            <p:graphicEl>
                                              <a:dgm id="{FAACAE7E-230E-4350-9384-068C59F238BB}"/>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FAACAE7E-230E-4350-9384-068C59F238BB}"/>
                                            </p:graphicEl>
                                          </p:spTgt>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graphicEl>
                                              <a:dgm id="{833C4FF9-61BB-45E2-A09B-68619A708339}"/>
                                            </p:graphicEl>
                                          </p:spTgt>
                                        </p:tgtEl>
                                        <p:attrNameLst>
                                          <p:attrName>style.visibility</p:attrName>
                                        </p:attrNameLst>
                                      </p:cBhvr>
                                      <p:to>
                                        <p:strVal val="visible"/>
                                      </p:to>
                                    </p:set>
                                    <p:animEffect transition="in" filter="fade">
                                      <p:cBhvr>
                                        <p:cTn id="31" dur="1000"/>
                                        <p:tgtEl>
                                          <p:spTgt spid="7">
                                            <p:graphicEl>
                                              <a:dgm id="{833C4FF9-61BB-45E2-A09B-68619A708339}"/>
                                            </p:graphicEl>
                                          </p:spTgt>
                                        </p:tgtEl>
                                      </p:cBhvr>
                                    </p:animEffect>
                                    <p:anim calcmode="lin" valueType="num">
                                      <p:cBhvr>
                                        <p:cTn id="32" dur="1000" fill="hold"/>
                                        <p:tgtEl>
                                          <p:spTgt spid="7">
                                            <p:graphicEl>
                                              <a:dgm id="{833C4FF9-61BB-45E2-A09B-68619A708339}"/>
                                            </p:graphicEl>
                                          </p:spTgt>
                                        </p:tgtEl>
                                        <p:attrNameLst>
                                          <p:attrName>ppt_x</p:attrName>
                                        </p:attrNameLst>
                                      </p:cBhvr>
                                      <p:tavLst>
                                        <p:tav tm="0">
                                          <p:val>
                                            <p:strVal val="#ppt_x"/>
                                          </p:val>
                                        </p:tav>
                                        <p:tav tm="100000">
                                          <p:val>
                                            <p:strVal val="#ppt_x"/>
                                          </p:val>
                                        </p:tav>
                                      </p:tavLst>
                                    </p:anim>
                                    <p:anim calcmode="lin" valueType="num">
                                      <p:cBhvr>
                                        <p:cTn id="33" dur="1000" fill="hold"/>
                                        <p:tgtEl>
                                          <p:spTgt spid="7">
                                            <p:graphicEl>
                                              <a:dgm id="{833C4FF9-61BB-45E2-A09B-68619A70833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sp>
        <p:nvSpPr>
          <p:cNvPr id="19460" name="TextBox 4"/>
          <p:cNvSpPr txBox="1">
            <a:spLocks noChangeArrowheads="1"/>
          </p:cNvSpPr>
          <p:nvPr/>
        </p:nvSpPr>
        <p:spPr bwMode="auto">
          <a:xfrm>
            <a:off x="2438400" y="914400"/>
            <a:ext cx="4876800" cy="584200"/>
          </a:xfrm>
          <a:prstGeom prst="rect">
            <a:avLst/>
          </a:prstGeom>
          <a:noFill/>
          <a:ln w="9525">
            <a:noFill/>
            <a:miter lim="800000"/>
            <a:headEnd/>
            <a:tailEnd/>
          </a:ln>
        </p:spPr>
        <p:txBody>
          <a:bodyPr>
            <a:spAutoFit/>
          </a:bodyPr>
          <a:lstStyle/>
          <a:p>
            <a:pPr algn="ctr"/>
            <a:r>
              <a:rPr lang="en-US" sz="3200" dirty="0" smtClean="0">
                <a:latin typeface="Corbel" pitchFamily="34" charset="0"/>
              </a:rPr>
              <a:t>Activity</a:t>
            </a:r>
            <a:endParaRPr lang="en-US" sz="3200" dirty="0">
              <a:latin typeface="Corbel" pitchFamily="34" charset="0"/>
            </a:endParaRPr>
          </a:p>
        </p:txBody>
      </p:sp>
      <p:sp>
        <p:nvSpPr>
          <p:cNvPr id="7" name="TextBox 6"/>
          <p:cNvSpPr txBox="1"/>
          <p:nvPr/>
        </p:nvSpPr>
        <p:spPr>
          <a:xfrm>
            <a:off x="1066800" y="1676400"/>
            <a:ext cx="7391400" cy="954107"/>
          </a:xfrm>
          <a:prstGeom prst="rect">
            <a:avLst/>
          </a:prstGeom>
          <a:noFill/>
        </p:spPr>
        <p:txBody>
          <a:bodyPr wrap="square" rtlCol="0">
            <a:spAutoFit/>
          </a:bodyPr>
          <a:lstStyle/>
          <a:p>
            <a:pPr algn="ctr"/>
            <a:r>
              <a:rPr lang="en-US" sz="2800" dirty="0" smtClean="0"/>
              <a:t>Calculate the Election results for the Presidential Election assigned</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1026" name="Picture 2"/>
          <p:cNvPicPr>
            <a:picLocks noChangeAspect="1" noChangeArrowheads="1"/>
          </p:cNvPicPr>
          <p:nvPr/>
        </p:nvPicPr>
        <p:blipFill>
          <a:blip r:embed="rId4" cstate="print"/>
          <a:srcRect/>
          <a:stretch>
            <a:fillRect/>
          </a:stretch>
        </p:blipFill>
        <p:spPr bwMode="auto">
          <a:xfrm>
            <a:off x="914400" y="1066800"/>
            <a:ext cx="7943040" cy="5334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838200" y="1447800"/>
            <a:ext cx="8116506" cy="5029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6146" name="Picture 2"/>
          <p:cNvPicPr>
            <a:picLocks noChangeAspect="1" noChangeArrowheads="1"/>
          </p:cNvPicPr>
          <p:nvPr/>
        </p:nvPicPr>
        <p:blipFill>
          <a:blip r:embed="rId4" cstate="print"/>
          <a:srcRect/>
          <a:stretch>
            <a:fillRect/>
          </a:stretch>
        </p:blipFill>
        <p:spPr bwMode="auto">
          <a:xfrm>
            <a:off x="1600200" y="990600"/>
            <a:ext cx="6553200" cy="541184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5123" name="Picture 3"/>
          <p:cNvPicPr>
            <a:picLocks noChangeAspect="1" noChangeArrowheads="1"/>
          </p:cNvPicPr>
          <p:nvPr/>
        </p:nvPicPr>
        <p:blipFill>
          <a:blip r:embed="rId4" cstate="print"/>
          <a:srcRect/>
          <a:stretch>
            <a:fillRect/>
          </a:stretch>
        </p:blipFill>
        <p:spPr bwMode="auto">
          <a:xfrm>
            <a:off x="990600" y="1066800"/>
            <a:ext cx="7772400" cy="559653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3074" name="Picture 2"/>
          <p:cNvPicPr>
            <a:picLocks noChangeAspect="1" noChangeArrowheads="1"/>
          </p:cNvPicPr>
          <p:nvPr/>
        </p:nvPicPr>
        <p:blipFill>
          <a:blip r:embed="rId4" cstate="print"/>
          <a:srcRect/>
          <a:stretch>
            <a:fillRect/>
          </a:stretch>
        </p:blipFill>
        <p:spPr bwMode="auto">
          <a:xfrm>
            <a:off x="6400800" y="5029200"/>
            <a:ext cx="1905000" cy="1695450"/>
          </a:xfrm>
          <a:prstGeom prst="rect">
            <a:avLst/>
          </a:prstGeom>
          <a:noFill/>
          <a:ln w="9525">
            <a:noFill/>
            <a:miter lim="800000"/>
            <a:headEnd/>
            <a:tailEnd/>
          </a:ln>
        </p:spPr>
      </p:pic>
      <p:pic>
        <p:nvPicPr>
          <p:cNvPr id="3075" name="Picture 3"/>
          <p:cNvPicPr>
            <a:picLocks noChangeAspect="1" noChangeArrowheads="1"/>
          </p:cNvPicPr>
          <p:nvPr/>
        </p:nvPicPr>
        <p:blipFill>
          <a:blip r:embed="rId5" cstate="print"/>
          <a:srcRect/>
          <a:stretch>
            <a:fillRect/>
          </a:stretch>
        </p:blipFill>
        <p:spPr bwMode="auto">
          <a:xfrm>
            <a:off x="4038600" y="914400"/>
            <a:ext cx="3352800" cy="1810512"/>
          </a:xfrm>
          <a:prstGeom prst="rect">
            <a:avLst/>
          </a:prstGeom>
          <a:noFill/>
          <a:ln w="9525">
            <a:noFill/>
            <a:miter lim="800000"/>
            <a:headEnd/>
            <a:tailEnd/>
          </a:ln>
        </p:spPr>
      </p:pic>
      <p:pic>
        <p:nvPicPr>
          <p:cNvPr id="3076" name="Picture 4"/>
          <p:cNvPicPr>
            <a:picLocks noChangeAspect="1" noChangeArrowheads="1"/>
          </p:cNvPicPr>
          <p:nvPr/>
        </p:nvPicPr>
        <p:blipFill>
          <a:blip r:embed="rId6" cstate="print"/>
          <a:srcRect/>
          <a:stretch>
            <a:fillRect/>
          </a:stretch>
        </p:blipFill>
        <p:spPr bwMode="auto">
          <a:xfrm>
            <a:off x="5638800" y="2819400"/>
            <a:ext cx="3200400" cy="2133600"/>
          </a:xfrm>
          <a:prstGeom prst="rect">
            <a:avLst/>
          </a:prstGeom>
          <a:noFill/>
          <a:ln w="9525">
            <a:noFill/>
            <a:miter lim="800000"/>
            <a:headEnd/>
            <a:tailEnd/>
          </a:ln>
        </p:spPr>
      </p:pic>
      <p:pic>
        <p:nvPicPr>
          <p:cNvPr id="3077" name="Picture 5"/>
          <p:cNvPicPr>
            <a:picLocks noChangeAspect="1" noChangeArrowheads="1"/>
          </p:cNvPicPr>
          <p:nvPr/>
        </p:nvPicPr>
        <p:blipFill>
          <a:blip r:embed="rId7" cstate="print"/>
          <a:srcRect/>
          <a:stretch>
            <a:fillRect/>
          </a:stretch>
        </p:blipFill>
        <p:spPr bwMode="auto">
          <a:xfrm>
            <a:off x="1371600" y="3962400"/>
            <a:ext cx="4191000" cy="2500630"/>
          </a:xfrm>
          <a:prstGeom prst="rect">
            <a:avLst/>
          </a:prstGeom>
          <a:noFill/>
          <a:ln w="9525">
            <a:noFill/>
            <a:miter lim="800000"/>
            <a:headEnd/>
            <a:tailEnd/>
          </a:ln>
        </p:spPr>
      </p:pic>
      <p:pic>
        <p:nvPicPr>
          <p:cNvPr id="3078" name="Picture 6"/>
          <p:cNvPicPr>
            <a:picLocks noChangeAspect="1" noChangeArrowheads="1"/>
          </p:cNvPicPr>
          <p:nvPr/>
        </p:nvPicPr>
        <p:blipFill>
          <a:blip r:embed="rId8" cstate="print"/>
          <a:srcRect/>
          <a:stretch>
            <a:fillRect/>
          </a:stretch>
        </p:blipFill>
        <p:spPr bwMode="auto">
          <a:xfrm>
            <a:off x="1066800" y="1295400"/>
            <a:ext cx="2851930" cy="2438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762000" cy="6858000"/>
          </a:xfrm>
          <a:prstGeom prst="rect">
            <a:avLst/>
          </a:prstGeom>
          <a:noFill/>
          <a:ln w="9525">
            <a:noFill/>
            <a:miter lim="800000"/>
            <a:headEnd/>
            <a:tailEnd/>
          </a:ln>
        </p:spPr>
      </p:pic>
      <p:pic>
        <p:nvPicPr>
          <p:cNvPr id="4098" name="Picture 2"/>
          <p:cNvPicPr>
            <a:picLocks noChangeAspect="1" noChangeArrowheads="1"/>
          </p:cNvPicPr>
          <p:nvPr/>
        </p:nvPicPr>
        <p:blipFill>
          <a:blip r:embed="rId4" cstate="print"/>
          <a:srcRect/>
          <a:stretch>
            <a:fillRect/>
          </a:stretch>
        </p:blipFill>
        <p:spPr bwMode="auto">
          <a:xfrm>
            <a:off x="1295400" y="1447800"/>
            <a:ext cx="7239000" cy="469026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228600"/>
            <a:ext cx="7772400" cy="914400"/>
          </a:xfrm>
        </p:spPr>
        <p:txBody>
          <a:bodyPr/>
          <a:lstStyle/>
          <a:p>
            <a:pPr algn="ctr" fontAlgn="auto">
              <a:spcAft>
                <a:spcPts val="0"/>
              </a:spcAft>
              <a:defRPr/>
            </a:pPr>
            <a:r>
              <a:rPr lang="en-US" b="1" dirty="0" smtClean="0">
                <a:solidFill>
                  <a:schemeClr val="tx2">
                    <a:satMod val="200000"/>
                  </a:schemeClr>
                </a:solidFill>
              </a:rPr>
              <a:t>The Electoral College</a:t>
            </a:r>
            <a:endParaRPr lang="en-US" b="1" dirty="0">
              <a:solidFill>
                <a:schemeClr val="tx2">
                  <a:satMod val="200000"/>
                </a:schemeClr>
              </a:solidFill>
            </a:endParaRPr>
          </a:p>
        </p:txBody>
      </p:sp>
      <p:pic>
        <p:nvPicPr>
          <p:cNvPr id="19459" name="Picture 9" descr="30000483.gif"/>
          <p:cNvPicPr>
            <a:picLocks noChangeAspect="1"/>
          </p:cNvPicPr>
          <p:nvPr/>
        </p:nvPicPr>
        <p:blipFill>
          <a:blip r:embed="rId3" cstate="print"/>
          <a:srcRect/>
          <a:stretch>
            <a:fillRect/>
          </a:stretch>
        </p:blipFill>
        <p:spPr bwMode="auto">
          <a:xfrm>
            <a:off x="0" y="0"/>
            <a:ext cx="685800" cy="6858000"/>
          </a:xfrm>
          <a:prstGeom prst="rect">
            <a:avLst/>
          </a:prstGeom>
          <a:noFill/>
          <a:ln w="9525">
            <a:noFill/>
            <a:miter lim="800000"/>
            <a:headEnd/>
            <a:tailEnd/>
          </a:ln>
        </p:spPr>
      </p:pic>
      <p:sp>
        <p:nvSpPr>
          <p:cNvPr id="19460" name="TextBox 4"/>
          <p:cNvSpPr txBox="1">
            <a:spLocks noChangeArrowheads="1"/>
          </p:cNvSpPr>
          <p:nvPr/>
        </p:nvSpPr>
        <p:spPr bwMode="auto">
          <a:xfrm>
            <a:off x="2438400" y="914400"/>
            <a:ext cx="4876800" cy="584200"/>
          </a:xfrm>
          <a:prstGeom prst="rect">
            <a:avLst/>
          </a:prstGeom>
          <a:noFill/>
          <a:ln w="9525">
            <a:noFill/>
            <a:miter lim="800000"/>
            <a:headEnd/>
            <a:tailEnd/>
          </a:ln>
        </p:spPr>
        <p:txBody>
          <a:bodyPr>
            <a:spAutoFit/>
          </a:bodyPr>
          <a:lstStyle/>
          <a:p>
            <a:r>
              <a:rPr lang="en-US" sz="3200">
                <a:latin typeface="Corbel" pitchFamily="34" charset="0"/>
              </a:rPr>
              <a:t>Now you’re the Candidate</a:t>
            </a:r>
          </a:p>
        </p:txBody>
      </p:sp>
      <p:sp>
        <p:nvSpPr>
          <p:cNvPr id="6" name="TextBox 5"/>
          <p:cNvSpPr txBox="1"/>
          <p:nvPr/>
        </p:nvSpPr>
        <p:spPr>
          <a:xfrm>
            <a:off x="1447800" y="2209800"/>
            <a:ext cx="6553200" cy="1754188"/>
          </a:xfrm>
          <a:prstGeom prst="rect">
            <a:avLst/>
          </a:prstGeom>
          <a:noFill/>
        </p:spPr>
        <p:txBody>
          <a:bodyPr>
            <a:spAutoFit/>
          </a:bodyPr>
          <a:lstStyle/>
          <a:p>
            <a:pPr fontAlgn="auto">
              <a:spcBef>
                <a:spcPts val="0"/>
              </a:spcBef>
              <a:spcAft>
                <a:spcPts val="0"/>
              </a:spcAft>
              <a:defRPr/>
            </a:pPr>
            <a:r>
              <a:rPr lang="en-US" dirty="0">
                <a:latin typeface="+mn-lt"/>
              </a:rPr>
              <a:t>The activity is a strategy game to see if you can win an election. </a:t>
            </a:r>
          </a:p>
          <a:p>
            <a:pPr fontAlgn="auto">
              <a:spcBef>
                <a:spcPts val="0"/>
              </a:spcBef>
              <a:spcAft>
                <a:spcPts val="0"/>
              </a:spcAft>
              <a:defRPr/>
            </a:pPr>
            <a:endParaRPr lang="en-US" dirty="0">
              <a:latin typeface="+mn-lt"/>
            </a:endParaRPr>
          </a:p>
          <a:p>
            <a:pPr marL="342900" indent="-342900" fontAlgn="auto">
              <a:spcBef>
                <a:spcPts val="0"/>
              </a:spcBef>
              <a:spcAft>
                <a:spcPts val="0"/>
              </a:spcAft>
              <a:buFontTx/>
              <a:buAutoNum type="arabicPeriod"/>
              <a:defRPr/>
            </a:pPr>
            <a:r>
              <a:rPr lang="en-US" dirty="0">
                <a:latin typeface="+mn-lt"/>
              </a:rPr>
              <a:t>Turn on your computers.</a:t>
            </a:r>
          </a:p>
          <a:p>
            <a:pPr marL="342900" indent="-342900" fontAlgn="auto">
              <a:spcBef>
                <a:spcPts val="0"/>
              </a:spcBef>
              <a:spcAft>
                <a:spcPts val="0"/>
              </a:spcAft>
              <a:buFontTx/>
              <a:buAutoNum type="arabicPeriod"/>
              <a:defRPr/>
            </a:pPr>
            <a:r>
              <a:rPr lang="en-US" dirty="0">
                <a:latin typeface="+mn-lt"/>
              </a:rPr>
              <a:t>Open Internet Explorer</a:t>
            </a:r>
          </a:p>
          <a:p>
            <a:pPr marL="342900" indent="-342900" fontAlgn="auto">
              <a:spcBef>
                <a:spcPts val="0"/>
              </a:spcBef>
              <a:spcAft>
                <a:spcPts val="0"/>
              </a:spcAft>
              <a:buFontTx/>
              <a:buAutoNum type="arabicPeriod"/>
              <a:defRPr/>
            </a:pPr>
            <a:r>
              <a:rPr lang="en-US" dirty="0">
                <a:latin typeface="+mn-lt"/>
              </a:rPr>
              <a:t>Enter </a:t>
            </a:r>
            <a:r>
              <a:rPr lang="en-US" dirty="0">
                <a:latin typeface="+mn-lt"/>
                <a:hlinkClick r:id="rId4"/>
              </a:rPr>
              <a:t>www.myelementaryteacher.com/election</a:t>
            </a:r>
            <a:endParaRPr lang="en-US" dirty="0">
              <a:latin typeface="+mn-lt"/>
            </a:endParaRPr>
          </a:p>
          <a:p>
            <a:pPr marL="342900" indent="-342900" fontAlgn="auto">
              <a:spcBef>
                <a:spcPts val="0"/>
              </a:spcBef>
              <a:spcAft>
                <a:spcPts val="0"/>
              </a:spcAft>
              <a:buFontTx/>
              <a:buAutoNum type="arabicPeriod"/>
              <a:defRPr/>
            </a:pPr>
            <a:r>
              <a:rPr lang="en-US" dirty="0">
                <a:latin typeface="+mn-lt"/>
              </a:rPr>
              <a:t>Press Enter</a:t>
            </a: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1394</TotalTime>
  <Words>728</Words>
  <Application>Microsoft Office PowerPoint</Application>
  <PresentationFormat>On-screen Show (4:3)</PresentationFormat>
  <Paragraphs>109</Paragraphs>
  <Slides>19</Slides>
  <Notes>19</Notes>
  <HiddenSlides>1</HiddenSlides>
  <MMClips>1</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Metro</vt:lpstr>
      <vt:lpstr>Slide 1</vt:lpstr>
      <vt:lpstr>The electoral college</vt:lpstr>
      <vt:lpstr>The Electoral College</vt:lpstr>
      <vt:lpstr>The Electoral College</vt:lpstr>
      <vt:lpstr>The Electoral College</vt:lpstr>
      <vt:lpstr>The Electoral College</vt:lpstr>
      <vt:lpstr>The Electoral College</vt:lpstr>
      <vt:lpstr>The Electoral College</vt:lpstr>
      <vt:lpstr>The Electoral College</vt:lpstr>
      <vt:lpstr>The Electoral College Map</vt:lpstr>
      <vt:lpstr>The Electoral College</vt:lpstr>
      <vt:lpstr>The Electoral College</vt:lpstr>
      <vt:lpstr>The Electoral College</vt:lpstr>
      <vt:lpstr>The Electoral College</vt:lpstr>
      <vt:lpstr>The Electoral College</vt:lpstr>
      <vt:lpstr>The Electoral College</vt:lpstr>
      <vt:lpstr>The Electoral College</vt:lpstr>
      <vt:lpstr>The Electoral College</vt:lpstr>
      <vt:lpstr>The Electoral College</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electoral college</dc:title>
  <dc:creator> </dc:creator>
  <cp:lastModifiedBy>Alex</cp:lastModifiedBy>
  <cp:revision>36</cp:revision>
  <dcterms:created xsi:type="dcterms:W3CDTF">2008-01-29T15:28:26Z</dcterms:created>
  <dcterms:modified xsi:type="dcterms:W3CDTF">2011-11-06T17:12:42Z</dcterms:modified>
</cp:coreProperties>
</file>