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9"/>
  </p:notesMasterIdLst>
  <p:handoutMasterIdLst>
    <p:handoutMasterId r:id="rId10"/>
  </p:handoutMasterIdLst>
  <p:sldIdLst>
    <p:sldId id="299" r:id="rId2"/>
    <p:sldId id="302" r:id="rId3"/>
    <p:sldId id="291" r:id="rId4"/>
    <p:sldId id="263" r:id="rId5"/>
    <p:sldId id="266" r:id="rId6"/>
    <p:sldId id="292" r:id="rId7"/>
    <p:sldId id="265" r:id="rId8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CDE4FF"/>
    <a:srgbClr val="AFD7FB"/>
    <a:srgbClr val="CEF5F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2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300"/>
            </a:lvl1pPr>
          </a:lstStyle>
          <a:p>
            <a:fld id="{40514D9A-C8BD-4F18-A6F4-66B14F26C9AA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300"/>
            </a:lvl1pPr>
          </a:lstStyle>
          <a:p>
            <a:fld id="{0E88A16D-1B9F-4B72-A7D5-D550BC0C4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2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300"/>
            </a:lvl1pPr>
          </a:lstStyle>
          <a:p>
            <a:fld id="{9200BF5A-FC87-4425-9E6E-F0426C1E7301}" type="datetimeFigureOut">
              <a:rPr lang="en-US" smtClean="0"/>
              <a:pPr/>
              <a:t>9/30/2010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0475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300"/>
            </a:lvl1pPr>
          </a:lstStyle>
          <a:p>
            <a:fld id="{6ED63A80-E2B1-4AEC-BE00-EFB67C9C79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63A80-E2B1-4AEC-BE00-EFB67C9C79B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63A80-E2B1-4AEC-BE00-EFB67C9C79B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63A80-E2B1-4AEC-BE00-EFB67C9C79B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63A80-E2B1-4AEC-BE00-EFB67C9C79B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63A80-E2B1-4AEC-BE00-EFB67C9C79B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63A80-E2B1-4AEC-BE00-EFB67C9C79B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63A80-E2B1-4AEC-BE00-EFB67C9C79B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A4754-8C03-432D-A93F-411163D3CD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407E599-E9D9-43F3-BEEC-CB8BD7F58F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B6DF3-4902-4D88-AA98-9A0C143C14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6178A-DB19-448F-8804-5423E969A7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98C7-2E2C-443F-8FB7-39FBD5F3C8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7960D-F7E7-464F-9BA3-349AA1905CD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365B-1508-41B0-BC2A-46CA4E3269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FDE3D2F-BA64-439F-933E-F87285A5A0A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939652-5264-475B-B3EF-F27135A5FE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A13CC-1F71-47B3-BD9F-06C4402E71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C4DD2-EEE4-4FC9-AFA3-61B8A93A2D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2F5410-98EE-48DF-92B7-3746D7A47B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AA9E112-99AA-41BD-B193-328AB339B5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99207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990600" y="914400"/>
            <a:ext cx="72390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AIM: What are the important features included in a map?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667000"/>
            <a:ext cx="73152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Do Now:  Complete the Compass Rose Worksheet</a:t>
            </a:r>
            <a:endParaRPr lang="en-US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43200"/>
            <a:ext cx="6400800" cy="685800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Explore The World</a:t>
            </a:r>
          </a:p>
          <a:p>
            <a:endParaRPr lang="en-US" dirty="0"/>
          </a:p>
        </p:txBody>
      </p:sp>
      <p:pic>
        <p:nvPicPr>
          <p:cNvPr id="2053" name="Picture 5" descr="compass_400ma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1000"/>
            <a:ext cx="8458200" cy="2426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animated_earth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819400"/>
            <a:ext cx="2514600" cy="2336575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457200"/>
            <a:ext cx="7772400" cy="1162050"/>
          </a:xfrm>
        </p:spPr>
        <p:txBody>
          <a:bodyPr/>
          <a:lstStyle/>
          <a:p>
            <a:r>
              <a:rPr lang="en-US" sz="6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itchFamily="82" charset="0"/>
              </a:rPr>
              <a:t>Map </a:t>
            </a:r>
            <a:r>
              <a:rPr lang="en-US" sz="6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itchFamily="82" charset="0"/>
              </a:rPr>
              <a:t>Skills – Part 4</a:t>
            </a:r>
            <a:endParaRPr lang="en-US" sz="6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3733800"/>
            <a:ext cx="60198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AIM: What are the important features included in a map?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5181600"/>
            <a:ext cx="8305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Do Now:  </a:t>
            </a:r>
            <a:r>
              <a:rPr lang="en-US" sz="2800" dirty="0" smtClean="0"/>
              <a:t>Complete the Compass Rose Worksheet</a:t>
            </a:r>
            <a:endParaRPr lang="en-U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04800"/>
            <a:ext cx="5791200" cy="6032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228600" y="381000"/>
            <a:ext cx="27879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Direction </a:t>
            </a:r>
            <a:b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Review</a:t>
            </a:r>
            <a:endParaRPr lang="en-US" sz="4400" b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0" y="5715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2971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E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2971800"/>
            <a:ext cx="38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W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9000" y="14478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2800" y="47244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6200" y="1371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NW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6200" y="47244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SW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24400" y="228600"/>
            <a:ext cx="4191000" cy="6400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A </a:t>
            </a:r>
            <a:r>
              <a:rPr lang="en-US" sz="2800" b="1" dirty="0">
                <a:solidFill>
                  <a:srgbClr val="C00000"/>
                </a:solidFill>
              </a:rPr>
              <a:t>compass</a:t>
            </a:r>
            <a:r>
              <a:rPr lang="en-US" sz="2800" dirty="0"/>
              <a:t> is a tool that helps the user know what direction one is headed</a:t>
            </a:r>
            <a:r>
              <a:rPr lang="en-US" sz="2800" dirty="0" smtClean="0"/>
              <a:t>.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 On a map a </a:t>
            </a:r>
            <a:r>
              <a:rPr lang="en-US" sz="2800" b="1" dirty="0">
                <a:solidFill>
                  <a:srgbClr val="C00000"/>
                </a:solidFill>
              </a:rPr>
              <a:t>compass rose</a:t>
            </a:r>
            <a:r>
              <a:rPr lang="en-US" sz="2800" dirty="0"/>
              <a:t> helps the user locate the direction of places</a:t>
            </a:r>
            <a:r>
              <a:rPr lang="en-US" sz="280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Cardinal </a:t>
            </a:r>
            <a:r>
              <a:rPr lang="en-US" sz="2800" dirty="0"/>
              <a:t>Directions: </a:t>
            </a:r>
            <a:r>
              <a:rPr lang="en-US" sz="2800" b="1" dirty="0">
                <a:solidFill>
                  <a:srgbClr val="C00000"/>
                </a:solidFill>
              </a:rPr>
              <a:t>North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C00000"/>
                </a:solidFill>
              </a:rPr>
              <a:t>South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C00000"/>
                </a:solidFill>
              </a:rPr>
              <a:t>East</a:t>
            </a:r>
            <a:r>
              <a:rPr lang="en-US" sz="2800" dirty="0"/>
              <a:t> , and </a:t>
            </a:r>
            <a:r>
              <a:rPr lang="en-US" sz="2800" b="1" dirty="0" smtClean="0">
                <a:solidFill>
                  <a:srgbClr val="C00000"/>
                </a:solidFill>
              </a:rPr>
              <a:t>West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Intermediate </a:t>
            </a:r>
            <a:r>
              <a:rPr lang="en-US" sz="2800" dirty="0"/>
              <a:t>Directions (In between </a:t>
            </a:r>
            <a:r>
              <a:rPr lang="en-US" sz="2800" dirty="0" smtClean="0"/>
              <a:t>directions</a:t>
            </a:r>
            <a:r>
              <a:rPr lang="en-US" sz="2800" dirty="0"/>
              <a:t>): </a:t>
            </a:r>
            <a:r>
              <a:rPr lang="en-US" sz="2800" b="1" dirty="0">
                <a:solidFill>
                  <a:srgbClr val="C00000"/>
                </a:solidFill>
              </a:rPr>
              <a:t>Northeast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C00000"/>
                </a:solidFill>
              </a:rPr>
              <a:t>Northwest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C00000"/>
                </a:solidFill>
              </a:rPr>
              <a:t>Southeast</a:t>
            </a:r>
            <a:r>
              <a:rPr lang="en-US" sz="2800" dirty="0"/>
              <a:t>, </a:t>
            </a:r>
            <a:r>
              <a:rPr lang="en-US" sz="2800" b="1" dirty="0">
                <a:solidFill>
                  <a:srgbClr val="C00000"/>
                </a:solidFill>
              </a:rPr>
              <a:t>Southwest</a:t>
            </a:r>
            <a:r>
              <a:rPr lang="en-US" sz="2400" dirty="0" smtClean="0"/>
              <a:t>.</a:t>
            </a:r>
          </a:p>
        </p:txBody>
      </p:sp>
      <p:pic>
        <p:nvPicPr>
          <p:cNvPr id="9222" name="Picture 6" descr="compa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295400"/>
            <a:ext cx="37338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914400" y="304800"/>
            <a:ext cx="3185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Direction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" y="5105400"/>
            <a:ext cx="48768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These directions help to describe the location of places in relation </a:t>
            </a:r>
            <a:br>
              <a:rPr lang="en-US" sz="2400" dirty="0" smtClean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to other places on a map.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4953000"/>
            <a:ext cx="8610600" cy="2133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</a:t>
            </a:r>
            <a:r>
              <a:rPr lang="en-US" b="1" dirty="0">
                <a:solidFill>
                  <a:srgbClr val="C00000"/>
                </a:solidFill>
              </a:rPr>
              <a:t>legend/map key </a:t>
            </a:r>
            <a:r>
              <a:rPr lang="en-US" dirty="0">
                <a:solidFill>
                  <a:schemeClr val="bg1"/>
                </a:solidFill>
              </a:rPr>
              <a:t>helps to unlock the secrets of a map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Objects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b="1" dirty="0">
                <a:solidFill>
                  <a:srgbClr val="C00000"/>
                </a:solidFill>
              </a:rPr>
              <a:t>colors </a:t>
            </a:r>
            <a:r>
              <a:rPr lang="en-US" dirty="0">
                <a:solidFill>
                  <a:schemeClr val="bg1"/>
                </a:solidFill>
              </a:rPr>
              <a:t>in a legend/map key </a:t>
            </a:r>
            <a:r>
              <a:rPr lang="en-US" b="1" dirty="0">
                <a:solidFill>
                  <a:srgbClr val="C00000"/>
                </a:solidFill>
              </a:rPr>
              <a:t>represent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something</a:t>
            </a:r>
            <a:r>
              <a:rPr lang="en-US" dirty="0">
                <a:solidFill>
                  <a:schemeClr val="bg1"/>
                </a:solidFill>
              </a:rPr>
              <a:t> on a </a:t>
            </a:r>
            <a:r>
              <a:rPr lang="en-US" dirty="0" smtClean="0">
                <a:solidFill>
                  <a:schemeClr val="bg1"/>
                </a:solidFill>
              </a:rPr>
              <a:t>map.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293" name="Picture 5" descr="map_intro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33400" y="914400"/>
            <a:ext cx="10287000" cy="4038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828800" y="0"/>
            <a:ext cx="5686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Legend/Map Key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ertical Scroll 9"/>
          <p:cNvSpPr/>
          <p:nvPr/>
        </p:nvSpPr>
        <p:spPr>
          <a:xfrm>
            <a:off x="0" y="0"/>
            <a:ext cx="9144000" cy="66294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000" dirty="0" smtClean="0"/>
          </a:p>
          <a:p>
            <a:r>
              <a:rPr lang="en-US" sz="4000" dirty="0" smtClean="0">
                <a:solidFill>
                  <a:schemeClr val="bg1"/>
                </a:solidFill>
              </a:rPr>
              <a:t>Maps are made to </a:t>
            </a:r>
            <a:r>
              <a:rPr lang="en-US" sz="4000" b="1" dirty="0" smtClean="0">
                <a:solidFill>
                  <a:srgbClr val="C00000"/>
                </a:solidFill>
              </a:rPr>
              <a:t>scale 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which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means that there is a </a:t>
            </a:r>
            <a:r>
              <a:rPr lang="en-US" sz="4000" b="1" dirty="0" smtClean="0">
                <a:solidFill>
                  <a:srgbClr val="C00000"/>
                </a:solidFill>
              </a:rPr>
              <a:t>direct connection between a unit of measurement </a:t>
            </a:r>
            <a:r>
              <a:rPr lang="en-US" sz="4000" b="1" dirty="0" smtClean="0">
                <a:solidFill>
                  <a:schemeClr val="bg1"/>
                </a:solidFill>
              </a:rPr>
              <a:t>on a map </a:t>
            </a:r>
            <a:r>
              <a:rPr lang="en-US" sz="4000" b="1" dirty="0" smtClean="0">
                <a:solidFill>
                  <a:srgbClr val="C00000"/>
                </a:solidFill>
              </a:rPr>
              <a:t>and the actual distance</a:t>
            </a:r>
            <a:r>
              <a:rPr lang="en-US" sz="4000" dirty="0" smtClean="0">
                <a:solidFill>
                  <a:srgbClr val="C00000"/>
                </a:solidFill>
              </a:rPr>
              <a:t>.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400" y="685800"/>
            <a:ext cx="3525415" cy="1351971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 lIns="91440" tIns="45720" rIns="91440" bIns="45720">
            <a:prstTxWarp prst="textCurve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none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Scale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2514600" cy="5334000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Ex: Each 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inch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on 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a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map represents</a:t>
            </a:r>
            <a:b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150 miles on this map of Egypt.</a:t>
            </a:r>
            <a:b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endParaRPr lang="en-US" sz="2400" b="1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We find that information in the </a:t>
            </a:r>
            <a:r>
              <a:rPr lang="en-US" sz="2400" b="1" dirty="0" smtClean="0">
                <a:solidFill>
                  <a:srgbClr val="C00000"/>
                </a:solidFill>
              </a:rPr>
              <a:t>Legend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or </a:t>
            </a:r>
            <a:r>
              <a:rPr lang="en-US" sz="2400" b="1" dirty="0" smtClean="0">
                <a:solidFill>
                  <a:srgbClr val="C00000"/>
                </a:solidFill>
              </a:rPr>
              <a:t>Map Key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Scale changes from Map to Map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04800"/>
            <a:ext cx="5791200" cy="6290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4726</TotalTime>
  <Words>191</Words>
  <Application>Microsoft Office PowerPoint</Application>
  <PresentationFormat>On-screen Show (4:3)</PresentationFormat>
  <Paragraphs>36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Paper</vt:lpstr>
      <vt:lpstr>Slide 1</vt:lpstr>
      <vt:lpstr>Map Skills – Part 4</vt:lpstr>
      <vt:lpstr>Slide 3</vt:lpstr>
      <vt:lpstr>Slide 4</vt:lpstr>
      <vt:lpstr>Slide 5</vt:lpstr>
      <vt:lpstr>Slide 6</vt:lpstr>
      <vt:lpstr>Slide 7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Latitude &amp; Longitude</dc:title>
  <dc:creator>amy anderson</dc:creator>
  <cp:lastModifiedBy> </cp:lastModifiedBy>
  <cp:revision>127</cp:revision>
  <dcterms:created xsi:type="dcterms:W3CDTF">2008-08-31T17:14:21Z</dcterms:created>
  <dcterms:modified xsi:type="dcterms:W3CDTF">2010-10-01T00:35:28Z</dcterms:modified>
</cp:coreProperties>
</file>