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59" r:id="rId4"/>
    <p:sldId id="258" r:id="rId5"/>
    <p:sldId id="257" r:id="rId6"/>
    <p:sldId id="261" r:id="rId7"/>
    <p:sldId id="263" r:id="rId8"/>
    <p:sldId id="262" r:id="rId9"/>
    <p:sldId id="264" r:id="rId10"/>
  </p:sldIdLst>
  <p:sldSz cx="9144000" cy="6858000" type="screen4x3"/>
  <p:notesSz cx="6858000" cy="9117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00" autoAdjust="0"/>
    <p:restoredTop sz="94640" autoAdjust="0"/>
  </p:normalViewPr>
  <p:slideViewPr>
    <p:cSldViewPr>
      <p:cViewPr varScale="1">
        <p:scale>
          <a:sx n="66" d="100"/>
          <a:sy n="66" d="100"/>
        </p:scale>
        <p:origin x="-7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40" y="-96"/>
      </p:cViewPr>
      <p:guideLst>
        <p:guide orient="horz" pos="2872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06D8AB97-B6BC-4F38-83FB-B89637CE08A6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BAD4AE1-A10B-48B1-986D-E3850EC262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AB007AC3-73B9-4541-9372-F05706179EE5}" type="datetimeFigureOut">
              <a:rPr lang="en-US" smtClean="0"/>
              <a:pPr/>
              <a:t>4/2/2008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4213"/>
            <a:ext cx="45561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30581"/>
            <a:ext cx="5486400" cy="4102656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A738C11-1078-4EDE-86B8-C4EFF267B2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38C11-1078-4EDE-86B8-C4EFF267B26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5F925-2E4A-42D9-BC26-709B8566BD29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C173-99AE-4773-AB25-02E469A13EA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33933-2D26-4A09-86BA-1E8CDC40777D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331D-CB6E-4CAE-BD7D-1FD11E1F29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72922-45C9-45A7-A610-ACB13DEFE87E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331D-CB6E-4CAE-BD7D-1FD11E1F29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6F9C-997C-456A-91AB-DCC059E1322A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331D-CB6E-4CAE-BD7D-1FD11E1F29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11CF-267B-45F6-9A8B-344830F35886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331D-CB6E-4CAE-BD7D-1FD11E1F29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D1F9-59E9-44D2-9242-51877883747F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331D-CB6E-4CAE-BD7D-1FD11E1F29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ADDE1-47DA-4CB3-858A-1C189B8B309D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331D-CB6E-4CAE-BD7D-1FD11E1F29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66D7-F84F-4FB9-9653-847BEAB551B3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331D-CB6E-4CAE-BD7D-1FD11E1F29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990600"/>
            <a:ext cx="2743200" cy="914400"/>
          </a:xfrm>
        </p:spPr>
        <p:txBody>
          <a:bodyPr anchor="b">
            <a:noAutofit/>
          </a:bodyPr>
          <a:lstStyle>
            <a:lvl1pPr algn="l">
              <a:buNone/>
              <a:defRPr sz="1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42BCA-0709-4F7F-BF13-024E42A8C56A}" type="datetime1">
              <a:rPr lang="en-US" smtClean="0"/>
              <a:pPr/>
              <a:t>4/2/2008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C331D-CB6E-4CAE-BD7D-1FD11E1F29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127000">
            <a:solidFill>
              <a:srgbClr val="FFFFFF"/>
            </a:solidFill>
            <a:miter lim="800000"/>
          </a:ln>
          <a:effectLst/>
        </p:spPr>
        <p:txBody>
          <a:bodyPr lIns="91440" tIns="274320" rtlCol="0" anchor="t">
            <a:normAutofit/>
          </a:bodyPr>
          <a:lstStyle/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>
              <a:buNone/>
              <a:defRPr sz="3200"/>
            </a:lvl1pPr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pPr algn="r"/>
            <a:fld id="{36DE8F86-4B51-4AA4-9953-D7BAC0DD5363}" type="datetime1">
              <a:rPr lang="en-US" smtClean="0"/>
              <a:pPr algn="r"/>
              <a:t>4/2/2008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pPr algn="ctr"/>
            <a:fld id="{F99EC173-99AE-4773-AB25-02E469A13EAE}" type="slidenum">
              <a:rPr lang="en-US" sz="1200" smtClean="0">
                <a:solidFill>
                  <a:schemeClr val="bg2">
                    <a:shade val="50000"/>
                  </a:schemeClr>
                </a:solidFill>
                <a:effectLst/>
              </a:rPr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1435100" y="228600"/>
            <a:ext cx="7407275" cy="1679575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atin typeface="Toontime" pitchFamily="2" charset="0"/>
              </a:rPr>
              <a:t>The Alamo &amp; </a:t>
            </a:r>
            <a:br>
              <a:rPr lang="en-US" sz="4800" b="1" dirty="0" smtClean="0">
                <a:latin typeface="Toontime" pitchFamily="2" charset="0"/>
              </a:rPr>
            </a:br>
            <a:r>
              <a:rPr lang="en-US" sz="4800" b="1" dirty="0" smtClean="0">
                <a:latin typeface="Toontime" pitchFamily="2" charset="0"/>
              </a:rPr>
              <a:t>The Mexican War</a:t>
            </a:r>
            <a:endParaRPr lang="en-US" sz="4800" b="1" dirty="0">
              <a:latin typeface="Toontime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905000"/>
            <a:ext cx="6781800" cy="4679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286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Who Were Moses &amp; Stephen Austin</a:t>
            </a:r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?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838200"/>
            <a:ext cx="3352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sz="3200" b="1" dirty="0" smtClean="0">
                <a:solidFill>
                  <a:schemeClr val="tx2"/>
                </a:solidFill>
              </a:rPr>
              <a:t>1821 - </a:t>
            </a:r>
            <a:r>
              <a:rPr lang="en-US" sz="2800" b="1" dirty="0" smtClean="0">
                <a:solidFill>
                  <a:schemeClr val="tx2"/>
                </a:solidFill>
              </a:rPr>
              <a:t>Moses Austin </a:t>
            </a:r>
            <a:r>
              <a:rPr lang="en-US" sz="2800" dirty="0" smtClean="0">
                <a:solidFill>
                  <a:schemeClr val="tx2"/>
                </a:solidFill>
              </a:rPr>
              <a:t>Settled 300 Families in Texas with Permission from Spain.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>1821</a:t>
            </a:r>
            <a:r>
              <a:rPr lang="en-US" sz="2800" dirty="0" smtClean="0">
                <a:solidFill>
                  <a:schemeClr val="tx2"/>
                </a:solidFill>
              </a:rPr>
              <a:t> – Mexico gains Independence from Spain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</a:rPr>
              <a:t> Moses dies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tx2"/>
                </a:solidFill>
              </a:rPr>
              <a:t> Left Everything to his son </a:t>
            </a:r>
            <a:r>
              <a:rPr lang="en-US" sz="2800" b="1" dirty="0" smtClean="0">
                <a:solidFill>
                  <a:schemeClr val="tx2"/>
                </a:solidFill>
              </a:rPr>
              <a:t>Stephen Austin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990600"/>
            <a:ext cx="2943225" cy="5327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28600"/>
            <a:ext cx="38608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66800" y="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tx2"/>
                </a:solidFill>
                <a:latin typeface="Toontime" pitchFamily="2" charset="0"/>
              </a:rPr>
              <a:t>The Alamo</a:t>
            </a:r>
            <a:endParaRPr lang="en-US" sz="5400" b="1" dirty="0">
              <a:solidFill>
                <a:schemeClr val="tx2"/>
              </a:solidFill>
              <a:latin typeface="Toontime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7620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13 Days – Feb-Mar 1836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371600"/>
            <a:ext cx="34290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Davey Crockett</a:t>
            </a:r>
          </a:p>
          <a:p>
            <a:r>
              <a:rPr lang="en-US" sz="2000" dirty="0" smtClean="0"/>
              <a:t>Age: 49</a:t>
            </a:r>
          </a:p>
          <a:p>
            <a:r>
              <a:rPr lang="en-US" sz="2000" dirty="0" smtClean="0"/>
              <a:t>Politician – </a:t>
            </a:r>
            <a:r>
              <a:rPr lang="en-US" sz="2000" dirty="0" err="1" smtClean="0"/>
              <a:t>Tenn</a:t>
            </a:r>
            <a:endParaRPr lang="en-US" sz="2000" dirty="0" smtClean="0"/>
          </a:p>
          <a:p>
            <a:r>
              <a:rPr lang="en-US" sz="2000" dirty="0" smtClean="0"/>
              <a:t>Frontiersman</a:t>
            </a:r>
            <a:br>
              <a:rPr lang="en-US" sz="2000" dirty="0" smtClean="0"/>
            </a:br>
            <a:r>
              <a:rPr lang="en-US" sz="2000" dirty="0" smtClean="0"/>
              <a:t>Soldier</a:t>
            </a:r>
          </a:p>
          <a:p>
            <a:endParaRPr lang="en-US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1447800"/>
            <a:ext cx="1905000" cy="229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3886200"/>
            <a:ext cx="1905000" cy="2371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143000" y="3962400"/>
            <a:ext cx="3429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Jim Bowie</a:t>
            </a:r>
          </a:p>
          <a:p>
            <a:r>
              <a:rPr lang="en-US" sz="2000" dirty="0" smtClean="0"/>
              <a:t>Age:  39</a:t>
            </a:r>
            <a:br>
              <a:rPr lang="en-US" sz="2000" dirty="0" smtClean="0"/>
            </a:br>
            <a:r>
              <a:rPr lang="en-US" sz="2000" dirty="0" smtClean="0"/>
              <a:t>Frontiersman</a:t>
            </a:r>
            <a:br>
              <a:rPr lang="en-US" sz="2000" dirty="0" smtClean="0"/>
            </a:br>
            <a:r>
              <a:rPr lang="en-US" sz="2000" dirty="0" smtClean="0"/>
              <a:t>Soldier</a:t>
            </a:r>
          </a:p>
          <a:p>
            <a:endParaRPr lang="en-US" dirty="0" smtClean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86600" y="3429000"/>
            <a:ext cx="1885950" cy="2519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5257800" y="3505200"/>
            <a:ext cx="34290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William Travis</a:t>
            </a:r>
          </a:p>
          <a:p>
            <a:r>
              <a:rPr lang="en-US" sz="2000" dirty="0" smtClean="0"/>
              <a:t>Age: 26</a:t>
            </a:r>
            <a:br>
              <a:rPr lang="en-US" sz="2000" dirty="0" smtClean="0"/>
            </a:br>
            <a:r>
              <a:rPr lang="en-US" sz="2000" dirty="0" smtClean="0"/>
              <a:t>Commander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of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the Alamo</a:t>
            </a:r>
          </a:p>
          <a:p>
            <a:endParaRPr lang="en-US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-152400" y="0"/>
            <a:ext cx="1197379" cy="6858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THE     DEFENDERS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4038600" cy="685800"/>
          </a:xfrm>
        </p:spPr>
        <p:txBody>
          <a:bodyPr/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Attacker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2672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General Antonio Lopez De </a:t>
            </a:r>
            <a:r>
              <a:rPr lang="en-US" b="1" dirty="0" smtClean="0"/>
              <a:t>Santa Anna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4724400"/>
            <a:ext cx="3733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</a:rPr>
              <a:t>Sam Houston </a:t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Defeats Santa Anna @ Battle of </a:t>
            </a:r>
            <a:br>
              <a:rPr lang="en-US" sz="2800" b="1" dirty="0" smtClean="0">
                <a:solidFill>
                  <a:schemeClr val="tx2"/>
                </a:solidFill>
              </a:rPr>
            </a:br>
            <a:r>
              <a:rPr lang="en-US" sz="2800" b="1" dirty="0" smtClean="0">
                <a:solidFill>
                  <a:schemeClr val="tx2"/>
                </a:solidFill>
              </a:rPr>
              <a:t>San Jacinto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00600" y="228600"/>
            <a:ext cx="35052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Reme</a:t>
            </a:r>
            <a:r>
              <a:rPr lang="en-US" sz="4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mber</a:t>
            </a:r>
            <a:r>
              <a:rPr lang="en-US" sz="5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br>
              <a:rPr lang="en-US" sz="5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54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Alamo!</a:t>
            </a:r>
            <a:endParaRPr lang="en-US" sz="5400" b="1" cap="none" spc="0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Picture Placeholder 12" descr="SantaAnna-280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1273" b="11273"/>
          <a:stretch>
            <a:fillRect/>
          </a:stretch>
        </p:blipFill>
        <p:spPr>
          <a:xfrm>
            <a:off x="685800" y="762000"/>
            <a:ext cx="35052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Sam_Houston_at_San_Jacint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971800"/>
            <a:ext cx="3810000" cy="33147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1295400" y="0"/>
            <a:ext cx="749935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The Mexican War (1846-1848)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sz="half" idx="1"/>
          </p:nvPr>
        </p:nvSpPr>
        <p:spPr>
          <a:xfrm>
            <a:off x="1066800" y="1219200"/>
            <a:ext cx="4495800" cy="5410200"/>
          </a:xfrm>
        </p:spPr>
        <p:txBody>
          <a:bodyPr>
            <a:normAutofit/>
          </a:bodyPr>
          <a:lstStyle/>
          <a:p>
            <a:r>
              <a:rPr lang="en-US" dirty="0" smtClean="0"/>
              <a:t>Caused by America’s Manifest Destiny</a:t>
            </a:r>
          </a:p>
          <a:p>
            <a:r>
              <a:rPr lang="en-US" dirty="0" smtClean="0"/>
              <a:t>Texas Independent Since 1836</a:t>
            </a:r>
          </a:p>
          <a:p>
            <a:r>
              <a:rPr lang="en-US" dirty="0" smtClean="0"/>
              <a:t>Border in Dispute</a:t>
            </a:r>
          </a:p>
          <a:p>
            <a:r>
              <a:rPr lang="en-US" dirty="0" smtClean="0"/>
              <a:t>Texas Becomes a State 1845</a:t>
            </a:r>
          </a:p>
          <a:p>
            <a:r>
              <a:rPr lang="en-US" dirty="0" smtClean="0"/>
              <a:t>1846 Congress Declares War on </a:t>
            </a:r>
            <a:r>
              <a:rPr lang="en-US" dirty="0" smtClean="0"/>
              <a:t>Mexico</a:t>
            </a:r>
          </a:p>
          <a:p>
            <a:r>
              <a:rPr lang="en-US" dirty="0" smtClean="0"/>
              <a:t>1848 Americans Win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Treaty of </a:t>
            </a:r>
            <a:br>
              <a:rPr lang="en-US" dirty="0" smtClean="0"/>
            </a:br>
            <a:r>
              <a:rPr lang="en-US" dirty="0" smtClean="0"/>
              <a:t>Guadalupe-Hidalgo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219200"/>
            <a:ext cx="3775245" cy="464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2392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/>
          </p:cNvSpPr>
          <p:nvPr/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Results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of Mexican American War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0668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800" b="1" dirty="0" smtClean="0"/>
              <a:t>Mexico Sells Mexican Western Territory to U.S. 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905000"/>
            <a:ext cx="43395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429000" y="5791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1853</a:t>
            </a:r>
            <a:endParaRPr lang="en-US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225"/>
            <a:ext cx="9144000" cy="564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09600" y="1524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  <a:t>The U.S.  Completes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  <a:t>i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  <a:t>ts Manifest Destiny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t Orange" pitchFamily="2" charset="0"/>
              <a:cs typeface="Agent Orange" pitchFamily="2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 B-1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Solstice">
      <a:majorFont>
        <a:latin typeface="Gill Sans MT"/>
        <a:ea typeface=""/>
        <a:cs typeface=""/>
        <a:font script="Grek" typeface="Arial"/>
        <a:font script="Cyrl" typeface="Arial"/>
        <a:font script="Jpan" typeface="HGｺﾞｼｯｸE"/>
        <a:font script="Hang" typeface="휴먼매직체"/>
        <a:font script="Hans" typeface="黑体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Arial"/>
        <a:font script="Cyrl" typeface="Arial"/>
        <a:font script="Jpan" typeface="HGｺﾞｼｯｸE"/>
        <a:font script="Hang" typeface="HY엽서L"/>
        <a:font script="Hans" typeface="宋体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50000"/>
              </a:schemeClr>
              <a:schemeClr val="phClr">
                <a:tint val="90000"/>
                <a:satMod val="22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B-1</Template>
  <TotalTime>236</TotalTime>
  <Words>147</Words>
  <Application>Microsoft Office PowerPoint</Application>
  <PresentationFormat>On-screen Show (4:3)</PresentationFormat>
  <Paragraphs>41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PPT B-1</vt:lpstr>
      <vt:lpstr>The Alamo &amp;  The Mexican War</vt:lpstr>
      <vt:lpstr>Slide 2</vt:lpstr>
      <vt:lpstr>Slide 3</vt:lpstr>
      <vt:lpstr>The Attacker</vt:lpstr>
      <vt:lpstr>The Mexican War (1846-1848)</vt:lpstr>
      <vt:lpstr>Slide 6</vt:lpstr>
      <vt:lpstr>Slide 7</vt:lpstr>
      <vt:lpstr>Slide 8</vt:lpstr>
      <vt:lpstr>Slide 9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Mexican War  &amp; The Alamo</dc:title>
  <dc:creator> </dc:creator>
  <cp:lastModifiedBy> </cp:lastModifiedBy>
  <cp:revision>8</cp:revision>
  <dcterms:created xsi:type="dcterms:W3CDTF">2008-04-01T20:16:07Z</dcterms:created>
  <dcterms:modified xsi:type="dcterms:W3CDTF">2008-04-03T02:18:53Z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TC300014321033</vt:lpwstr>
  </property>
</Properties>
</file>