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7" r:id="rId1"/>
  </p:sldMasterIdLst>
  <p:notesMasterIdLst>
    <p:notesMasterId r:id="rId12"/>
  </p:notesMasterIdLst>
  <p:handoutMasterIdLst>
    <p:handoutMasterId r:id="rId13"/>
  </p:handoutMasterIdLst>
  <p:sldIdLst>
    <p:sldId id="378" r:id="rId2"/>
    <p:sldId id="353" r:id="rId3"/>
    <p:sldId id="383" r:id="rId4"/>
    <p:sldId id="380" r:id="rId5"/>
    <p:sldId id="382" r:id="rId6"/>
    <p:sldId id="384" r:id="rId7"/>
    <p:sldId id="363" r:id="rId8"/>
    <p:sldId id="364" r:id="rId9"/>
    <p:sldId id="365" r:id="rId10"/>
    <p:sldId id="385" r:id="rId11"/>
  </p:sldIdLst>
  <p:sldSz cx="9144000" cy="6858000" type="screen4x3"/>
  <p:notesSz cx="6858000" cy="91170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D8FF"/>
    <a:srgbClr val="929759"/>
    <a:srgbClr val="663366"/>
    <a:srgbClr val="F5EB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78" autoAdjust="0"/>
    <p:restoredTop sz="90051" autoAdjust="0"/>
  </p:normalViewPr>
  <p:slideViewPr>
    <p:cSldViewPr>
      <p:cViewPr>
        <p:scale>
          <a:sx n="100" d="100"/>
          <a:sy n="100" d="100"/>
        </p:scale>
        <p:origin x="-413" y="15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23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slide" Target="../slides/slide7.xml"/><Relationship Id="rId1" Type="http://schemas.openxmlformats.org/officeDocument/2006/relationships/slide" Target="../slides/slide10.xml"/><Relationship Id="rId4" Type="http://schemas.openxmlformats.org/officeDocument/2006/relationships/slide" Target="../slides/slide9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67D1A9-F19D-4D8A-B836-4AC1788AF47D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0D9882-A50F-4A2D-BB2D-BC9B87EAA0DC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rPr>
            <a:t>Sectionalism</a:t>
          </a:r>
        </a:p>
        <a:p>
          <a:pPr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dirty="0"/>
        </a:p>
      </dgm:t>
    </dgm:pt>
    <dgm:pt modelId="{6149095C-8E3F-46F3-8B16-AE27BADB9A83}" type="parTrans" cxnId="{EC74A8E4-E692-44EE-BE8F-D2EF2011818F}">
      <dgm:prSet/>
      <dgm:spPr/>
      <dgm:t>
        <a:bodyPr/>
        <a:lstStyle/>
        <a:p>
          <a:endParaRPr lang="en-US"/>
        </a:p>
      </dgm:t>
    </dgm:pt>
    <dgm:pt modelId="{8E49F572-8E0C-4892-A0E1-9E9278F39D61}" type="sibTrans" cxnId="{EC74A8E4-E692-44EE-BE8F-D2EF2011818F}">
      <dgm:prSet/>
      <dgm:spPr/>
      <dgm:t>
        <a:bodyPr/>
        <a:lstStyle/>
        <a:p>
          <a:endParaRPr lang="en-US"/>
        </a:p>
      </dgm:t>
    </dgm:pt>
    <dgm:pt modelId="{841EB493-3E13-4B09-B4B4-76EC3D9A5A78}">
      <dgm:prSet phldrT="[Text]" custT="1"/>
      <dgm:spPr/>
      <dgm:t>
        <a:bodyPr/>
        <a:lstStyle/>
        <a:p>
          <a:r>
            <a:rPr lang="en-US" sz="2000" dirty="0" smtClean="0"/>
            <a:t>Missouri Compromise 1820</a:t>
          </a:r>
          <a:endParaRPr lang="en-US" sz="2000" dirty="0"/>
        </a:p>
      </dgm:t>
    </dgm:pt>
    <dgm:pt modelId="{CE1B0BC0-1C10-412E-BBB2-71E7C55F865C}" type="parTrans" cxnId="{0BD36820-50A4-479B-A24D-44731D482013}">
      <dgm:prSet/>
      <dgm:spPr/>
      <dgm:t>
        <a:bodyPr/>
        <a:lstStyle/>
        <a:p>
          <a:endParaRPr lang="en-US"/>
        </a:p>
      </dgm:t>
    </dgm:pt>
    <dgm:pt modelId="{FA045E33-CE75-436B-86FA-B5B0CF00E9D1}" type="sibTrans" cxnId="{0BD36820-50A4-479B-A24D-44731D482013}">
      <dgm:prSet/>
      <dgm:spPr/>
      <dgm:t>
        <a:bodyPr/>
        <a:lstStyle/>
        <a:p>
          <a:endParaRPr lang="en-US"/>
        </a:p>
      </dgm:t>
    </dgm:pt>
    <dgm:pt modelId="{A64D30CA-83B4-4397-8E5C-971C1FC10A11}">
      <dgm:prSet phldrT="[Text]"/>
      <dgm:spPr/>
      <dgm:t>
        <a:bodyPr/>
        <a:lstStyle/>
        <a:p>
          <a:r>
            <a:rPr lang="en-US" b="1" u="none" baseline="0" dirty="0" smtClean="0">
              <a:solidFill>
                <a:schemeClr val="bg2">
                  <a:lumMod val="75000"/>
                </a:schemeClr>
              </a:solidFill>
              <a:uFill>
                <a:solidFill>
                  <a:schemeClr val="bg2"/>
                </a:solidFill>
              </a:uFill>
            </a:rPr>
            <a:t>Election 1860</a:t>
          </a:r>
          <a:endParaRPr lang="en-US" b="1" u="none" baseline="0" dirty="0">
            <a:solidFill>
              <a:schemeClr val="bg2">
                <a:lumMod val="75000"/>
              </a:schemeClr>
            </a:solidFill>
            <a:uFill>
              <a:solidFill>
                <a:schemeClr val="bg2"/>
              </a:solidFill>
            </a:uFill>
          </a:endParaRPr>
        </a:p>
      </dgm:t>
    </dgm:pt>
    <dgm:pt modelId="{B1E15F6C-6000-481B-A85B-B07BC60CCE43}" type="parTrans" cxnId="{2505A07B-68AB-47D4-9E0A-7AA41B365943}">
      <dgm:prSet/>
      <dgm:spPr/>
      <dgm:t>
        <a:bodyPr/>
        <a:lstStyle/>
        <a:p>
          <a:endParaRPr lang="en-US"/>
        </a:p>
      </dgm:t>
    </dgm:pt>
    <dgm:pt modelId="{7907818C-43F2-4469-9D08-ABE5C60C3CE1}" type="sibTrans" cxnId="{2505A07B-68AB-47D4-9E0A-7AA41B365943}">
      <dgm:prSet/>
      <dgm:spPr/>
      <dgm:t>
        <a:bodyPr/>
        <a:lstStyle/>
        <a:p>
          <a:endParaRPr lang="en-US"/>
        </a:p>
      </dgm:t>
    </dgm:pt>
    <dgm:pt modelId="{7B3B9096-B8CC-4CC6-9699-4CB1E78C2026}">
      <dgm:prSet phldrT="[Text]" custT="1"/>
      <dgm:spPr/>
      <dgm:t>
        <a:bodyPr/>
        <a:lstStyle/>
        <a:p>
          <a:r>
            <a:rPr lang="en-US" sz="1800" dirty="0" smtClean="0"/>
            <a:t>Democrats vs. Republicans</a:t>
          </a:r>
          <a:endParaRPr lang="en-US" sz="1800" dirty="0"/>
        </a:p>
      </dgm:t>
    </dgm:pt>
    <dgm:pt modelId="{7766EE6C-4CCA-46C5-9075-1F115AFBC41B}" type="parTrans" cxnId="{82D2283A-6037-4ACE-A2F5-55A7382C1244}">
      <dgm:prSet/>
      <dgm:spPr/>
      <dgm:t>
        <a:bodyPr/>
        <a:lstStyle/>
        <a:p>
          <a:endParaRPr lang="en-US"/>
        </a:p>
      </dgm:t>
    </dgm:pt>
    <dgm:pt modelId="{0E1DEDAF-4E83-48D4-B5B9-DF330715C51F}" type="sibTrans" cxnId="{82D2283A-6037-4ACE-A2F5-55A7382C1244}">
      <dgm:prSet/>
      <dgm:spPr/>
      <dgm:t>
        <a:bodyPr/>
        <a:lstStyle/>
        <a:p>
          <a:endParaRPr lang="en-US"/>
        </a:p>
      </dgm:t>
    </dgm:pt>
    <dgm:pt modelId="{F218DA1E-E557-4309-9100-20D78DAD1C88}">
      <dgm:prSet phldrT="[Text]" custT="1"/>
      <dgm:spPr/>
      <dgm:t>
        <a:bodyPr/>
        <a:lstStyle/>
        <a:p>
          <a:r>
            <a:rPr lang="en-US" sz="1800" b="1" dirty="0" err="1" smtClean="0">
              <a:solidFill>
                <a:schemeClr val="bg2"/>
              </a:solidFill>
              <a:latin typeface="Arial" pitchFamily="34" charset="0"/>
              <a:cs typeface="Arial" pitchFamily="34" charset="0"/>
            </a:rPr>
            <a:t>Dred</a:t>
          </a:r>
          <a:r>
            <a:rPr lang="en-US" sz="1800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rPr>
            <a:t> Scott</a:t>
          </a:r>
        </a:p>
        <a:p>
          <a:r>
            <a:rPr lang="en-US" sz="1800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rPr>
            <a:t>Decision</a:t>
          </a:r>
          <a:endParaRPr lang="en-US" sz="1800" b="1" dirty="0">
            <a:solidFill>
              <a:schemeClr val="bg2"/>
            </a:solidFill>
            <a:latin typeface="Arial" pitchFamily="34" charset="0"/>
            <a:cs typeface="Arial" pitchFamily="34" charset="0"/>
          </a:endParaRPr>
        </a:p>
      </dgm:t>
    </dgm:pt>
    <dgm:pt modelId="{85564136-B130-4046-BA88-8226CA590941}" type="parTrans" cxnId="{18590F06-E7A7-434F-9298-4EBB5EA9094D}">
      <dgm:prSet/>
      <dgm:spPr/>
      <dgm:t>
        <a:bodyPr/>
        <a:lstStyle/>
        <a:p>
          <a:endParaRPr lang="en-US"/>
        </a:p>
      </dgm:t>
    </dgm:pt>
    <dgm:pt modelId="{63143E08-309C-485B-BD71-E6E55D17E14C}" type="sibTrans" cxnId="{18590F06-E7A7-434F-9298-4EBB5EA9094D}">
      <dgm:prSet/>
      <dgm:spPr/>
      <dgm:t>
        <a:bodyPr/>
        <a:lstStyle/>
        <a:p>
          <a:endParaRPr lang="en-US"/>
        </a:p>
      </dgm:t>
    </dgm:pt>
    <dgm:pt modelId="{3369EDCD-3462-4C84-AD12-A12F9051CD1C}">
      <dgm:prSet phldrT="[Text]" custT="1"/>
      <dgm:spPr/>
      <dgm:t>
        <a:bodyPr/>
        <a:lstStyle/>
        <a:p>
          <a:r>
            <a:rPr lang="en-US" sz="1800" dirty="0" smtClean="0"/>
            <a:t>1857 – Supreme Court Rules Slaves Property  </a:t>
          </a:r>
          <a:r>
            <a:rPr lang="en-US" sz="1800" dirty="0" smtClean="0">
              <a:effectLst/>
            </a:rPr>
            <a:t>“Congress could not ban slavery from territories”  -Chief Justice Roger Taney</a:t>
          </a:r>
          <a:endParaRPr lang="en-US" sz="1800" dirty="0"/>
        </a:p>
      </dgm:t>
    </dgm:pt>
    <dgm:pt modelId="{0519328C-EEB2-4995-8B9D-78417AABF918}" type="parTrans" cxnId="{F0D8A8ED-665D-4FE6-B844-CC94D4B94080}">
      <dgm:prSet/>
      <dgm:spPr/>
      <dgm:t>
        <a:bodyPr/>
        <a:lstStyle/>
        <a:p>
          <a:endParaRPr lang="en-US"/>
        </a:p>
      </dgm:t>
    </dgm:pt>
    <dgm:pt modelId="{4E1C219D-9816-480F-B0EB-315C4C2ECFC3}" type="sibTrans" cxnId="{F0D8A8ED-665D-4FE6-B844-CC94D4B94080}">
      <dgm:prSet/>
      <dgm:spPr/>
      <dgm:t>
        <a:bodyPr/>
        <a:lstStyle/>
        <a:p>
          <a:endParaRPr lang="en-US"/>
        </a:p>
      </dgm:t>
    </dgm:pt>
    <dgm:pt modelId="{4B424590-1D98-45EB-A747-FBC2B17338B3}">
      <dgm:prSet phldrT="[Text]" phldr="1"/>
      <dgm:spPr/>
      <dgm:t>
        <a:bodyPr/>
        <a:lstStyle/>
        <a:p>
          <a:endParaRPr lang="en-US" dirty="0"/>
        </a:p>
      </dgm:t>
    </dgm:pt>
    <dgm:pt modelId="{F16DB43C-CA92-4B7F-8651-E53A08B58D96}" type="parTrans" cxnId="{6648AD65-789F-455E-AD48-01C97C639433}">
      <dgm:prSet/>
      <dgm:spPr/>
      <dgm:t>
        <a:bodyPr/>
        <a:lstStyle/>
        <a:p>
          <a:endParaRPr lang="en-US"/>
        </a:p>
      </dgm:t>
    </dgm:pt>
    <dgm:pt modelId="{B2F309AD-9126-4FB5-9656-552D0A02D129}" type="sibTrans" cxnId="{6648AD65-789F-455E-AD48-01C97C639433}">
      <dgm:prSet/>
      <dgm:spPr/>
      <dgm:t>
        <a:bodyPr/>
        <a:lstStyle/>
        <a:p>
          <a:endParaRPr lang="en-US"/>
        </a:p>
      </dgm:t>
    </dgm:pt>
    <dgm:pt modelId="{3940FEA5-2CFE-4BA1-86C1-527D84983114}">
      <dgm:prSet phldrT="[Text]" phldr="1"/>
      <dgm:spPr/>
      <dgm:t>
        <a:bodyPr/>
        <a:lstStyle/>
        <a:p>
          <a:endParaRPr lang="en-US" dirty="0"/>
        </a:p>
      </dgm:t>
    </dgm:pt>
    <dgm:pt modelId="{4221EF75-D336-4D52-8E93-298DB93CD92A}" type="parTrans" cxnId="{AC3656F9-4C4C-464E-AB3B-647F6A3D318F}">
      <dgm:prSet/>
      <dgm:spPr/>
      <dgm:t>
        <a:bodyPr/>
        <a:lstStyle/>
        <a:p>
          <a:endParaRPr lang="en-US"/>
        </a:p>
      </dgm:t>
    </dgm:pt>
    <dgm:pt modelId="{A9D93305-9237-4A17-B388-2586DD749F98}" type="sibTrans" cxnId="{AC3656F9-4C4C-464E-AB3B-647F6A3D318F}">
      <dgm:prSet/>
      <dgm:spPr/>
      <dgm:t>
        <a:bodyPr/>
        <a:lstStyle/>
        <a:p>
          <a:endParaRPr lang="en-US"/>
        </a:p>
      </dgm:t>
    </dgm:pt>
    <dgm:pt modelId="{1B57CA94-7B6F-430A-8B56-136BA0E505A0}">
      <dgm:prSet phldrT="[Text]" custT="1"/>
      <dgm:spPr/>
      <dgm:t>
        <a:bodyPr/>
        <a:lstStyle/>
        <a:p>
          <a:r>
            <a:rPr lang="en-US" sz="2000" dirty="0" smtClean="0"/>
            <a:t>Compromise of 1850</a:t>
          </a:r>
          <a:endParaRPr lang="en-US" sz="2000" dirty="0"/>
        </a:p>
      </dgm:t>
    </dgm:pt>
    <dgm:pt modelId="{2B7FBF5B-6C0F-452B-A5DD-3B307E829A63}" type="parTrans" cxnId="{FE54DB8D-1C07-4F46-8019-14FEEE818D4A}">
      <dgm:prSet/>
      <dgm:spPr/>
      <dgm:t>
        <a:bodyPr/>
        <a:lstStyle/>
        <a:p>
          <a:endParaRPr lang="en-US"/>
        </a:p>
      </dgm:t>
    </dgm:pt>
    <dgm:pt modelId="{FC5E1425-DC8A-49FE-9FBA-68BB9344B43C}" type="sibTrans" cxnId="{FE54DB8D-1C07-4F46-8019-14FEEE818D4A}">
      <dgm:prSet/>
      <dgm:spPr/>
      <dgm:t>
        <a:bodyPr/>
        <a:lstStyle/>
        <a:p>
          <a:endParaRPr lang="en-US"/>
        </a:p>
      </dgm:t>
    </dgm:pt>
    <dgm:pt modelId="{E36D5594-E278-4064-81A4-E1EAB2866136}">
      <dgm:prSet phldrT="[Text]" custT="1"/>
      <dgm:spPr/>
      <dgm:t>
        <a:bodyPr/>
        <a:lstStyle/>
        <a:p>
          <a:r>
            <a:rPr lang="en-US" sz="2000" dirty="0" smtClean="0"/>
            <a:t>Kansas-Nebraska Act 1854</a:t>
          </a:r>
          <a:endParaRPr lang="en-US" sz="2000" dirty="0"/>
        </a:p>
      </dgm:t>
    </dgm:pt>
    <dgm:pt modelId="{D01797D4-2A96-4816-8CE8-CD2AC7BBA2FE}" type="parTrans" cxnId="{8240FC1D-FFF2-4AD5-A8AC-9ED741D2E6EA}">
      <dgm:prSet/>
      <dgm:spPr/>
      <dgm:t>
        <a:bodyPr/>
        <a:lstStyle/>
        <a:p>
          <a:endParaRPr lang="en-US"/>
        </a:p>
      </dgm:t>
    </dgm:pt>
    <dgm:pt modelId="{9A209A87-F12B-45AB-B207-C2C39CDCA939}" type="sibTrans" cxnId="{8240FC1D-FFF2-4AD5-A8AC-9ED741D2E6EA}">
      <dgm:prSet/>
      <dgm:spPr/>
      <dgm:t>
        <a:bodyPr/>
        <a:lstStyle/>
        <a:p>
          <a:endParaRPr lang="en-US"/>
        </a:p>
      </dgm:t>
    </dgm:pt>
    <dgm:pt modelId="{A20A2B47-6594-4F39-8F20-7BEC9BDBBD69}">
      <dgm:prSet phldrT="[Text]" custT="1"/>
      <dgm:spPr/>
      <dgm:t>
        <a:bodyPr/>
        <a:lstStyle/>
        <a:p>
          <a:r>
            <a:rPr lang="en-US" sz="1800" dirty="0" smtClean="0"/>
            <a:t>Slave vs. Free States</a:t>
          </a:r>
          <a:endParaRPr lang="en-US" sz="1800" dirty="0"/>
        </a:p>
      </dgm:t>
    </dgm:pt>
    <dgm:pt modelId="{B9561E2A-9C4C-471A-A9BB-D8AAE96EEC93}" type="parTrans" cxnId="{7956D8E4-C5FB-4DF0-9D55-93D1A05AA2EE}">
      <dgm:prSet/>
      <dgm:spPr/>
      <dgm:t>
        <a:bodyPr/>
        <a:lstStyle/>
        <a:p>
          <a:endParaRPr lang="en-US"/>
        </a:p>
      </dgm:t>
    </dgm:pt>
    <dgm:pt modelId="{9F714310-91A9-4C89-AC6D-FBC6EC4DBDFE}" type="sibTrans" cxnId="{7956D8E4-C5FB-4DF0-9D55-93D1A05AA2EE}">
      <dgm:prSet/>
      <dgm:spPr/>
      <dgm:t>
        <a:bodyPr/>
        <a:lstStyle/>
        <a:p>
          <a:endParaRPr lang="en-US"/>
        </a:p>
      </dgm:t>
    </dgm:pt>
    <dgm:pt modelId="{AB1F0E16-3201-4306-9F01-8682D7DDBAC0}">
      <dgm:prSet phldrT="[Text]" custT="1"/>
      <dgm:spPr/>
      <dgm:t>
        <a:bodyPr/>
        <a:lstStyle/>
        <a:p>
          <a:r>
            <a:rPr lang="en-US" sz="1800" dirty="0" smtClean="0"/>
            <a:t> Lincoln vs. Stephen Douglass</a:t>
          </a:r>
          <a:endParaRPr lang="en-US" sz="1800" dirty="0"/>
        </a:p>
      </dgm:t>
    </dgm:pt>
    <dgm:pt modelId="{E664608D-447C-4E85-8D04-DA9D2247751A}" type="parTrans" cxnId="{16D917B8-5854-4DB2-800B-940EFA319817}">
      <dgm:prSet/>
      <dgm:spPr/>
      <dgm:t>
        <a:bodyPr/>
        <a:lstStyle/>
        <a:p>
          <a:endParaRPr lang="en-US"/>
        </a:p>
      </dgm:t>
    </dgm:pt>
    <dgm:pt modelId="{549EB84E-26AE-4B1A-9A60-99E043222AFA}" type="sibTrans" cxnId="{16D917B8-5854-4DB2-800B-940EFA319817}">
      <dgm:prSet/>
      <dgm:spPr/>
      <dgm:t>
        <a:bodyPr/>
        <a:lstStyle/>
        <a:p>
          <a:endParaRPr lang="en-US"/>
        </a:p>
      </dgm:t>
    </dgm:pt>
    <dgm:pt modelId="{B79309BE-5047-4E33-9FA9-43007934F102}" type="pres">
      <dgm:prSet presAssocID="{1767D1A9-F19D-4D8A-B836-4AC1788AF47D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8B8DFB-082A-4426-900C-AA73A5254713}" type="pres">
      <dgm:prSet presAssocID="{7A0D9882-A50F-4A2D-BB2D-BC9B87EAA0DC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B054F0-D77B-4F49-B6E5-836F185E11BF}" type="pres">
      <dgm:prSet presAssocID="{7A0D9882-A50F-4A2D-BB2D-BC9B87EAA0DC}" presName="gear1srcNode" presStyleLbl="node1" presStyleIdx="0" presStyleCnt="3"/>
      <dgm:spPr/>
      <dgm:t>
        <a:bodyPr/>
        <a:lstStyle/>
        <a:p>
          <a:endParaRPr lang="en-US"/>
        </a:p>
      </dgm:t>
    </dgm:pt>
    <dgm:pt modelId="{9749E97A-48BA-428D-99DF-CF4CD4501E03}" type="pres">
      <dgm:prSet presAssocID="{7A0D9882-A50F-4A2D-BB2D-BC9B87EAA0DC}" presName="gear1dstNode" presStyleLbl="node1" presStyleIdx="0" presStyleCnt="3"/>
      <dgm:spPr/>
      <dgm:t>
        <a:bodyPr/>
        <a:lstStyle/>
        <a:p>
          <a:endParaRPr lang="en-US"/>
        </a:p>
      </dgm:t>
    </dgm:pt>
    <dgm:pt modelId="{A204657D-EFAC-4B95-B372-DDD3ABCE8D8F}" type="pres">
      <dgm:prSet presAssocID="{7A0D9882-A50F-4A2D-BB2D-BC9B87EAA0DC}" presName="gear1ch" presStyleLbl="fgAcc1" presStyleIdx="0" presStyleCnt="3" custScaleX="180891" custLinFactNeighborX="17065" custLinFactNeighborY="388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C302F4-7188-4061-942F-A0207A7076AA}" type="pres">
      <dgm:prSet presAssocID="{A64D30CA-83B4-4397-8E5C-971C1FC10A11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DB9D52-0BB9-49A1-9592-F25EB97E3F7C}" type="pres">
      <dgm:prSet presAssocID="{A64D30CA-83B4-4397-8E5C-971C1FC10A11}" presName="gear2srcNode" presStyleLbl="node1" presStyleIdx="1" presStyleCnt="3"/>
      <dgm:spPr/>
      <dgm:t>
        <a:bodyPr/>
        <a:lstStyle/>
        <a:p>
          <a:endParaRPr lang="en-US"/>
        </a:p>
      </dgm:t>
    </dgm:pt>
    <dgm:pt modelId="{CC46173A-5725-4E9C-A428-B482C78AD5CD}" type="pres">
      <dgm:prSet presAssocID="{A64D30CA-83B4-4397-8E5C-971C1FC10A11}" presName="gear2dstNode" presStyleLbl="node1" presStyleIdx="1" presStyleCnt="3"/>
      <dgm:spPr/>
      <dgm:t>
        <a:bodyPr/>
        <a:lstStyle/>
        <a:p>
          <a:endParaRPr lang="en-US"/>
        </a:p>
      </dgm:t>
    </dgm:pt>
    <dgm:pt modelId="{25026A5F-D5AB-4246-A66D-4709CE69C506}" type="pres">
      <dgm:prSet presAssocID="{A64D30CA-83B4-4397-8E5C-971C1FC10A11}" presName="gear2ch" presStyleLbl="fgAcc1" presStyleIdx="1" presStyleCnt="3" custScaleX="170772" custLinFactNeighborX="-44561" custLinFactNeighborY="-96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147C76-8F9A-4CDC-9190-352F7191C0EB}" type="pres">
      <dgm:prSet presAssocID="{F218DA1E-E557-4309-9100-20D78DAD1C88}" presName="gear3" presStyleLbl="node1" presStyleIdx="2" presStyleCnt="3"/>
      <dgm:spPr/>
      <dgm:t>
        <a:bodyPr/>
        <a:lstStyle/>
        <a:p>
          <a:endParaRPr lang="en-US"/>
        </a:p>
      </dgm:t>
    </dgm:pt>
    <dgm:pt modelId="{3F406295-E22C-480B-AC6A-642B3E6B6F71}" type="pres">
      <dgm:prSet presAssocID="{F218DA1E-E557-4309-9100-20D78DAD1C88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06F583-B6FD-4691-AF9A-2460F3033884}" type="pres">
      <dgm:prSet presAssocID="{F218DA1E-E557-4309-9100-20D78DAD1C88}" presName="gear3srcNode" presStyleLbl="node1" presStyleIdx="2" presStyleCnt="3"/>
      <dgm:spPr/>
      <dgm:t>
        <a:bodyPr/>
        <a:lstStyle/>
        <a:p>
          <a:endParaRPr lang="en-US"/>
        </a:p>
      </dgm:t>
    </dgm:pt>
    <dgm:pt modelId="{BF23C860-3E5D-462C-9A91-14DCDFEEEA6E}" type="pres">
      <dgm:prSet presAssocID="{F218DA1E-E557-4309-9100-20D78DAD1C88}" presName="gear3dstNode" presStyleLbl="node1" presStyleIdx="2" presStyleCnt="3"/>
      <dgm:spPr/>
      <dgm:t>
        <a:bodyPr/>
        <a:lstStyle/>
        <a:p>
          <a:endParaRPr lang="en-US"/>
        </a:p>
      </dgm:t>
    </dgm:pt>
    <dgm:pt modelId="{6EF4A8CA-C300-4241-9700-B6A813158356}" type="pres">
      <dgm:prSet presAssocID="{F218DA1E-E557-4309-9100-20D78DAD1C88}" presName="gear3ch" presStyleLbl="fgAcc1" presStyleIdx="2" presStyleCnt="3" custScaleX="176016" custScaleY="122805" custLinFactNeighborX="41678" custLinFactNeighborY="-948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AF49E6-242C-449C-8EC8-3048A59D4EEE}" type="pres">
      <dgm:prSet presAssocID="{8E49F572-8E0C-4892-A0E1-9E9278F39D61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39A4B24B-CF78-41F4-AD48-25951B202C96}" type="pres">
      <dgm:prSet presAssocID="{7907818C-43F2-4469-9D08-ABE5C60C3CE1}" presName="connector2" presStyleLbl="sibTrans2D1" presStyleIdx="1" presStyleCnt="3" custLinFactNeighborX="92" custLinFactNeighborY="-7389"/>
      <dgm:spPr/>
      <dgm:t>
        <a:bodyPr/>
        <a:lstStyle/>
        <a:p>
          <a:endParaRPr lang="en-US"/>
        </a:p>
      </dgm:t>
    </dgm:pt>
    <dgm:pt modelId="{CE3B83D4-349D-4B2A-B66F-44C2270488AA}" type="pres">
      <dgm:prSet presAssocID="{63143E08-309C-485B-BD71-E6E55D17E14C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6648AD65-789F-455E-AD48-01C97C639433}" srcId="{1767D1A9-F19D-4D8A-B836-4AC1788AF47D}" destId="{4B424590-1D98-45EB-A747-FBC2B17338B3}" srcOrd="3" destOrd="0" parTransId="{F16DB43C-CA92-4B7F-8651-E53A08B58D96}" sibTransId="{B2F309AD-9126-4FB5-9656-552D0A02D129}"/>
    <dgm:cxn modelId="{E2CE2BA7-057B-40A5-9544-E1F2887662C0}" type="presOf" srcId="{7A0D9882-A50F-4A2D-BB2D-BC9B87EAA0DC}" destId="{558B8DFB-082A-4426-900C-AA73A5254713}" srcOrd="0" destOrd="0" presId="urn:microsoft.com/office/officeart/2005/8/layout/gear1"/>
    <dgm:cxn modelId="{3BB1E0F5-CEB5-4812-AD56-7DE020425C87}" type="presOf" srcId="{E36D5594-E278-4064-81A4-E1EAB2866136}" destId="{A204657D-EFAC-4B95-B372-DDD3ABCE8D8F}" srcOrd="0" destOrd="2" presId="urn:microsoft.com/office/officeart/2005/8/layout/gear1"/>
    <dgm:cxn modelId="{F2769C26-3453-4D8C-B4EE-6F7B0690E2CD}" type="presOf" srcId="{7A0D9882-A50F-4A2D-BB2D-BC9B87EAA0DC}" destId="{07B054F0-D77B-4F49-B6E5-836F185E11BF}" srcOrd="1" destOrd="0" presId="urn:microsoft.com/office/officeart/2005/8/layout/gear1"/>
    <dgm:cxn modelId="{B8B6494D-E2F0-4D31-A9F8-577F8CF3D564}" type="presOf" srcId="{3369EDCD-3462-4C84-AD12-A12F9051CD1C}" destId="{6EF4A8CA-C300-4241-9700-B6A813158356}" srcOrd="0" destOrd="0" presId="urn:microsoft.com/office/officeart/2005/8/layout/gear1"/>
    <dgm:cxn modelId="{CE5A778F-75E8-4CD7-AC65-91D32C1D007E}" type="presOf" srcId="{F218DA1E-E557-4309-9100-20D78DAD1C88}" destId="{6F06F583-B6FD-4691-AF9A-2460F3033884}" srcOrd="2" destOrd="0" presId="urn:microsoft.com/office/officeart/2005/8/layout/gear1"/>
    <dgm:cxn modelId="{16D917B8-5854-4DB2-800B-940EFA319817}" srcId="{A64D30CA-83B4-4397-8E5C-971C1FC10A11}" destId="{AB1F0E16-3201-4306-9F01-8682D7DDBAC0}" srcOrd="2" destOrd="0" parTransId="{E664608D-447C-4E85-8D04-DA9D2247751A}" sibTransId="{549EB84E-26AE-4B1A-9A60-99E043222AFA}"/>
    <dgm:cxn modelId="{2505A07B-68AB-47D4-9E0A-7AA41B365943}" srcId="{1767D1A9-F19D-4D8A-B836-4AC1788AF47D}" destId="{A64D30CA-83B4-4397-8E5C-971C1FC10A11}" srcOrd="1" destOrd="0" parTransId="{B1E15F6C-6000-481B-A85B-B07BC60CCE43}" sibTransId="{7907818C-43F2-4469-9D08-ABE5C60C3CE1}"/>
    <dgm:cxn modelId="{3D1DE2A4-46E9-4F61-A38F-4E8ED93E83AD}" type="presOf" srcId="{7907818C-43F2-4469-9D08-ABE5C60C3CE1}" destId="{39A4B24B-CF78-41F4-AD48-25951B202C96}" srcOrd="0" destOrd="0" presId="urn:microsoft.com/office/officeart/2005/8/layout/gear1"/>
    <dgm:cxn modelId="{9B08459B-54D2-463D-9C41-8D8962BC2785}" type="presOf" srcId="{AB1F0E16-3201-4306-9F01-8682D7DDBAC0}" destId="{25026A5F-D5AB-4246-A66D-4709CE69C506}" srcOrd="0" destOrd="2" presId="urn:microsoft.com/office/officeart/2005/8/layout/gear1"/>
    <dgm:cxn modelId="{FDFBBD17-FABB-443E-9152-67CE08D41DCA}" type="presOf" srcId="{7A0D9882-A50F-4A2D-BB2D-BC9B87EAA0DC}" destId="{9749E97A-48BA-428D-99DF-CF4CD4501E03}" srcOrd="2" destOrd="0" presId="urn:microsoft.com/office/officeart/2005/8/layout/gear1"/>
    <dgm:cxn modelId="{44BA1DB4-4C56-4A71-BFF4-249620E7F743}" type="presOf" srcId="{F218DA1E-E557-4309-9100-20D78DAD1C88}" destId="{AB147C76-8F9A-4CDC-9190-352F7191C0EB}" srcOrd="0" destOrd="0" presId="urn:microsoft.com/office/officeart/2005/8/layout/gear1"/>
    <dgm:cxn modelId="{8F6E6ADC-712C-48F9-8B4B-2B8D21D4E419}" type="presOf" srcId="{7B3B9096-B8CC-4CC6-9699-4CB1E78C2026}" destId="{25026A5F-D5AB-4246-A66D-4709CE69C506}" srcOrd="0" destOrd="0" presId="urn:microsoft.com/office/officeart/2005/8/layout/gear1"/>
    <dgm:cxn modelId="{EC74A8E4-E692-44EE-BE8F-D2EF2011818F}" srcId="{1767D1A9-F19D-4D8A-B836-4AC1788AF47D}" destId="{7A0D9882-A50F-4A2D-BB2D-BC9B87EAA0DC}" srcOrd="0" destOrd="0" parTransId="{6149095C-8E3F-46F3-8B16-AE27BADB9A83}" sibTransId="{8E49F572-8E0C-4892-A0E1-9E9278F39D61}"/>
    <dgm:cxn modelId="{82D2283A-6037-4ACE-A2F5-55A7382C1244}" srcId="{A64D30CA-83B4-4397-8E5C-971C1FC10A11}" destId="{7B3B9096-B8CC-4CC6-9699-4CB1E78C2026}" srcOrd="0" destOrd="0" parTransId="{7766EE6C-4CCA-46C5-9075-1F115AFBC41B}" sibTransId="{0E1DEDAF-4E83-48D4-B5B9-DF330715C51F}"/>
    <dgm:cxn modelId="{FB6E2D93-5A9D-4DFB-A205-5711A5E5DF94}" type="presOf" srcId="{1767D1A9-F19D-4D8A-B836-4AC1788AF47D}" destId="{B79309BE-5047-4E33-9FA9-43007934F102}" srcOrd="0" destOrd="0" presId="urn:microsoft.com/office/officeart/2005/8/layout/gear1"/>
    <dgm:cxn modelId="{AC3656F9-4C4C-464E-AB3B-647F6A3D318F}" srcId="{4B424590-1D98-45EB-A747-FBC2B17338B3}" destId="{3940FEA5-2CFE-4BA1-86C1-527D84983114}" srcOrd="0" destOrd="0" parTransId="{4221EF75-D336-4D52-8E93-298DB93CD92A}" sibTransId="{A9D93305-9237-4A17-B388-2586DD749F98}"/>
    <dgm:cxn modelId="{F5C436B9-F538-444C-971E-66F78CCACCF3}" type="presOf" srcId="{F218DA1E-E557-4309-9100-20D78DAD1C88}" destId="{3F406295-E22C-480B-AC6A-642B3E6B6F71}" srcOrd="1" destOrd="0" presId="urn:microsoft.com/office/officeart/2005/8/layout/gear1"/>
    <dgm:cxn modelId="{4FBDCC83-D977-4F33-8B2F-7644DFC6E3ED}" type="presOf" srcId="{8E49F572-8E0C-4892-A0E1-9E9278F39D61}" destId="{A8AF49E6-242C-449C-8EC8-3048A59D4EEE}" srcOrd="0" destOrd="0" presId="urn:microsoft.com/office/officeart/2005/8/layout/gear1"/>
    <dgm:cxn modelId="{31E301FD-C25A-4393-A106-2BA1D82A232F}" type="presOf" srcId="{A64D30CA-83B4-4397-8E5C-971C1FC10A11}" destId="{CC46173A-5725-4E9C-A428-B482C78AD5CD}" srcOrd="2" destOrd="0" presId="urn:microsoft.com/office/officeart/2005/8/layout/gear1"/>
    <dgm:cxn modelId="{9256707C-572D-42F2-85EB-19AE3C808341}" type="presOf" srcId="{A20A2B47-6594-4F39-8F20-7BEC9BDBBD69}" destId="{25026A5F-D5AB-4246-A66D-4709CE69C506}" srcOrd="0" destOrd="1" presId="urn:microsoft.com/office/officeart/2005/8/layout/gear1"/>
    <dgm:cxn modelId="{B14D4CE8-3409-4AEE-86E7-BC01690E1029}" type="presOf" srcId="{1B57CA94-7B6F-430A-8B56-136BA0E505A0}" destId="{A204657D-EFAC-4B95-B372-DDD3ABCE8D8F}" srcOrd="0" destOrd="1" presId="urn:microsoft.com/office/officeart/2005/8/layout/gear1"/>
    <dgm:cxn modelId="{E0A3FB9F-F0E0-46EC-96F7-97BC62984529}" type="presOf" srcId="{63143E08-309C-485B-BD71-E6E55D17E14C}" destId="{CE3B83D4-349D-4B2A-B66F-44C2270488AA}" srcOrd="0" destOrd="0" presId="urn:microsoft.com/office/officeart/2005/8/layout/gear1"/>
    <dgm:cxn modelId="{F0D8A8ED-665D-4FE6-B844-CC94D4B94080}" srcId="{F218DA1E-E557-4309-9100-20D78DAD1C88}" destId="{3369EDCD-3462-4C84-AD12-A12F9051CD1C}" srcOrd="0" destOrd="0" parTransId="{0519328C-EEB2-4995-8B9D-78417AABF918}" sibTransId="{4E1C219D-9816-480F-B0EB-315C4C2ECFC3}"/>
    <dgm:cxn modelId="{FE54DB8D-1C07-4F46-8019-14FEEE818D4A}" srcId="{7A0D9882-A50F-4A2D-BB2D-BC9B87EAA0DC}" destId="{1B57CA94-7B6F-430A-8B56-136BA0E505A0}" srcOrd="1" destOrd="0" parTransId="{2B7FBF5B-6C0F-452B-A5DD-3B307E829A63}" sibTransId="{FC5E1425-DC8A-49FE-9FBA-68BB9344B43C}"/>
    <dgm:cxn modelId="{18590F06-E7A7-434F-9298-4EBB5EA9094D}" srcId="{1767D1A9-F19D-4D8A-B836-4AC1788AF47D}" destId="{F218DA1E-E557-4309-9100-20D78DAD1C88}" srcOrd="2" destOrd="0" parTransId="{85564136-B130-4046-BA88-8226CA590941}" sibTransId="{63143E08-309C-485B-BD71-E6E55D17E14C}"/>
    <dgm:cxn modelId="{0BD36820-50A4-479B-A24D-44731D482013}" srcId="{7A0D9882-A50F-4A2D-BB2D-BC9B87EAA0DC}" destId="{841EB493-3E13-4B09-B4B4-76EC3D9A5A78}" srcOrd="0" destOrd="0" parTransId="{CE1B0BC0-1C10-412E-BBB2-71E7C55F865C}" sibTransId="{FA045E33-CE75-436B-86FA-B5B0CF00E9D1}"/>
    <dgm:cxn modelId="{401C48D8-E42C-4AD3-ABCF-0A3ADC65A174}" type="presOf" srcId="{F218DA1E-E557-4309-9100-20D78DAD1C88}" destId="{BF23C860-3E5D-462C-9A91-14DCDFEEEA6E}" srcOrd="3" destOrd="0" presId="urn:microsoft.com/office/officeart/2005/8/layout/gear1"/>
    <dgm:cxn modelId="{7956D8E4-C5FB-4DF0-9D55-93D1A05AA2EE}" srcId="{A64D30CA-83B4-4397-8E5C-971C1FC10A11}" destId="{A20A2B47-6594-4F39-8F20-7BEC9BDBBD69}" srcOrd="1" destOrd="0" parTransId="{B9561E2A-9C4C-471A-A9BB-D8AAE96EEC93}" sibTransId="{9F714310-91A9-4C89-AC6D-FBC6EC4DBDFE}"/>
    <dgm:cxn modelId="{8240FC1D-FFF2-4AD5-A8AC-9ED741D2E6EA}" srcId="{7A0D9882-A50F-4A2D-BB2D-BC9B87EAA0DC}" destId="{E36D5594-E278-4064-81A4-E1EAB2866136}" srcOrd="2" destOrd="0" parTransId="{D01797D4-2A96-4816-8CE8-CD2AC7BBA2FE}" sibTransId="{9A209A87-F12B-45AB-B207-C2C39CDCA939}"/>
    <dgm:cxn modelId="{BBEDEB5C-A25E-40B8-93A6-26E014A4BAD4}" type="presOf" srcId="{A64D30CA-83B4-4397-8E5C-971C1FC10A11}" destId="{04DB9D52-0BB9-49A1-9592-F25EB97E3F7C}" srcOrd="1" destOrd="0" presId="urn:microsoft.com/office/officeart/2005/8/layout/gear1"/>
    <dgm:cxn modelId="{C9F3D27A-DC3A-4AE3-9531-53D9DB1CE7CF}" type="presOf" srcId="{A64D30CA-83B4-4397-8E5C-971C1FC10A11}" destId="{4BC302F4-7188-4061-942F-A0207A7076AA}" srcOrd="0" destOrd="0" presId="urn:microsoft.com/office/officeart/2005/8/layout/gear1"/>
    <dgm:cxn modelId="{C1855326-AC61-4E97-B259-FE25FD348012}" type="presOf" srcId="{841EB493-3E13-4B09-B4B4-76EC3D9A5A78}" destId="{A204657D-EFAC-4B95-B372-DDD3ABCE8D8F}" srcOrd="0" destOrd="0" presId="urn:microsoft.com/office/officeart/2005/8/layout/gear1"/>
    <dgm:cxn modelId="{305A9B55-C2C9-4146-9DAB-25D588FD70B1}" type="presParOf" srcId="{B79309BE-5047-4E33-9FA9-43007934F102}" destId="{558B8DFB-082A-4426-900C-AA73A5254713}" srcOrd="0" destOrd="0" presId="urn:microsoft.com/office/officeart/2005/8/layout/gear1"/>
    <dgm:cxn modelId="{3FB32F63-0C86-4930-ACAE-D8255EAF4437}" type="presParOf" srcId="{B79309BE-5047-4E33-9FA9-43007934F102}" destId="{07B054F0-D77B-4F49-B6E5-836F185E11BF}" srcOrd="1" destOrd="0" presId="urn:microsoft.com/office/officeart/2005/8/layout/gear1"/>
    <dgm:cxn modelId="{AF9CA53E-4632-4C15-BC73-5CB5EE814A8E}" type="presParOf" srcId="{B79309BE-5047-4E33-9FA9-43007934F102}" destId="{9749E97A-48BA-428D-99DF-CF4CD4501E03}" srcOrd="2" destOrd="0" presId="urn:microsoft.com/office/officeart/2005/8/layout/gear1"/>
    <dgm:cxn modelId="{C8634397-B15E-4224-8B35-9A53E6CCEB92}" type="presParOf" srcId="{B79309BE-5047-4E33-9FA9-43007934F102}" destId="{A204657D-EFAC-4B95-B372-DDD3ABCE8D8F}" srcOrd="3" destOrd="0" presId="urn:microsoft.com/office/officeart/2005/8/layout/gear1"/>
    <dgm:cxn modelId="{7CF549CE-3EA2-464B-8820-7B75586864F3}" type="presParOf" srcId="{B79309BE-5047-4E33-9FA9-43007934F102}" destId="{4BC302F4-7188-4061-942F-A0207A7076AA}" srcOrd="4" destOrd="0" presId="urn:microsoft.com/office/officeart/2005/8/layout/gear1"/>
    <dgm:cxn modelId="{FB089B36-7AFB-470B-BBBD-C52813DA0791}" type="presParOf" srcId="{B79309BE-5047-4E33-9FA9-43007934F102}" destId="{04DB9D52-0BB9-49A1-9592-F25EB97E3F7C}" srcOrd="5" destOrd="0" presId="urn:microsoft.com/office/officeart/2005/8/layout/gear1"/>
    <dgm:cxn modelId="{2DC58AD2-D514-4BC7-B6A8-2126D89AD8B9}" type="presParOf" srcId="{B79309BE-5047-4E33-9FA9-43007934F102}" destId="{CC46173A-5725-4E9C-A428-B482C78AD5CD}" srcOrd="6" destOrd="0" presId="urn:microsoft.com/office/officeart/2005/8/layout/gear1"/>
    <dgm:cxn modelId="{905063AC-4745-4D1A-8FAE-96C828E36F01}" type="presParOf" srcId="{B79309BE-5047-4E33-9FA9-43007934F102}" destId="{25026A5F-D5AB-4246-A66D-4709CE69C506}" srcOrd="7" destOrd="0" presId="urn:microsoft.com/office/officeart/2005/8/layout/gear1"/>
    <dgm:cxn modelId="{42E68AB2-3B9B-49E1-B9AB-0F7C3FFCCA66}" type="presParOf" srcId="{B79309BE-5047-4E33-9FA9-43007934F102}" destId="{AB147C76-8F9A-4CDC-9190-352F7191C0EB}" srcOrd="8" destOrd="0" presId="urn:microsoft.com/office/officeart/2005/8/layout/gear1"/>
    <dgm:cxn modelId="{703CD5E4-9434-44DD-9638-B9EB4715DA22}" type="presParOf" srcId="{B79309BE-5047-4E33-9FA9-43007934F102}" destId="{3F406295-E22C-480B-AC6A-642B3E6B6F71}" srcOrd="9" destOrd="0" presId="urn:microsoft.com/office/officeart/2005/8/layout/gear1"/>
    <dgm:cxn modelId="{184FC5E5-8875-46AE-BBD9-EFA823796329}" type="presParOf" srcId="{B79309BE-5047-4E33-9FA9-43007934F102}" destId="{6F06F583-B6FD-4691-AF9A-2460F3033884}" srcOrd="10" destOrd="0" presId="urn:microsoft.com/office/officeart/2005/8/layout/gear1"/>
    <dgm:cxn modelId="{9CDDF860-F6EA-48E8-AF78-A84C3C2CC774}" type="presParOf" srcId="{B79309BE-5047-4E33-9FA9-43007934F102}" destId="{BF23C860-3E5D-462C-9A91-14DCDFEEEA6E}" srcOrd="11" destOrd="0" presId="urn:microsoft.com/office/officeart/2005/8/layout/gear1"/>
    <dgm:cxn modelId="{CC4A7338-EF55-4FC0-86FA-BD5DA4AADE4C}" type="presParOf" srcId="{B79309BE-5047-4E33-9FA9-43007934F102}" destId="{6EF4A8CA-C300-4241-9700-B6A813158356}" srcOrd="12" destOrd="0" presId="urn:microsoft.com/office/officeart/2005/8/layout/gear1"/>
    <dgm:cxn modelId="{185A33E8-243C-4A95-8D14-C127C3A7AC84}" type="presParOf" srcId="{B79309BE-5047-4E33-9FA9-43007934F102}" destId="{A8AF49E6-242C-449C-8EC8-3048A59D4EEE}" srcOrd="13" destOrd="0" presId="urn:microsoft.com/office/officeart/2005/8/layout/gear1"/>
    <dgm:cxn modelId="{68821DEB-666F-44FE-B3F7-95D8BC1CCEC9}" type="presParOf" srcId="{B79309BE-5047-4E33-9FA9-43007934F102}" destId="{39A4B24B-CF78-41F4-AD48-25951B202C96}" srcOrd="14" destOrd="0" presId="urn:microsoft.com/office/officeart/2005/8/layout/gear1"/>
    <dgm:cxn modelId="{1A05C048-5FA4-43B4-B00A-9C2F2463FC37}" type="presParOf" srcId="{B79309BE-5047-4E33-9FA9-43007934F102}" destId="{CE3B83D4-349D-4B2A-B66F-44C2270488AA}" srcOrd="15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3A0C69-D0F6-434B-9D94-25200E2B5E2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1508E9-E385-4B7F-8004-1DC941870298}">
      <dgm:prSet phldrT="[Text]"/>
      <dgm:spPr/>
      <dgm:t>
        <a:bodyPr/>
        <a:lstStyle/>
        <a:p>
          <a:r>
            <a:rPr lang="en-US" b="1" dirty="0" smtClean="0">
              <a:solidFill>
                <a:schemeClr val="bg2"/>
              </a:solidFill>
              <a:latin typeface="Franklin Gothic Demi Cond" pitchFamily="34" charset="0"/>
            </a:rPr>
            <a:t>1. </a:t>
          </a:r>
          <a:r>
            <a:rPr lang="en-US" b="1" dirty="0" smtClean="0">
              <a:solidFill>
                <a:schemeClr val="bg2"/>
              </a:solidFill>
              <a:latin typeface="Franklin Gothic Demi Cond" pitchFamily="34" charset="0"/>
              <a:hlinkClick xmlns:r="http://schemas.openxmlformats.org/officeDocument/2006/relationships" r:id="rId1" action="ppaction://hlinksldjump"/>
            </a:rPr>
            <a:t>Economic</a:t>
          </a:r>
          <a:endParaRPr lang="en-US" b="1" dirty="0">
            <a:solidFill>
              <a:schemeClr val="bg2"/>
            </a:solidFill>
            <a:latin typeface="Franklin Gothic Demi Cond" pitchFamily="34" charset="0"/>
          </a:endParaRPr>
        </a:p>
      </dgm:t>
    </dgm:pt>
    <dgm:pt modelId="{A1BC86C6-E201-4CBE-AD61-4432DF93AA87}" type="parTrans" cxnId="{3160D97E-3F90-4E5A-9269-B5546BE8BDEB}">
      <dgm:prSet/>
      <dgm:spPr/>
      <dgm:t>
        <a:bodyPr/>
        <a:lstStyle/>
        <a:p>
          <a:endParaRPr lang="en-US"/>
        </a:p>
      </dgm:t>
    </dgm:pt>
    <dgm:pt modelId="{D7B4F5FB-251D-41FB-BC2D-973356B33AFA}" type="sibTrans" cxnId="{3160D97E-3F90-4E5A-9269-B5546BE8BDEB}">
      <dgm:prSet/>
      <dgm:spPr/>
      <dgm:t>
        <a:bodyPr/>
        <a:lstStyle/>
        <a:p>
          <a:endParaRPr lang="en-US"/>
        </a:p>
      </dgm:t>
    </dgm:pt>
    <dgm:pt modelId="{B6806C86-D6A2-49E3-9486-5D41EF1598B1}">
      <dgm:prSet phldrT="[Text]"/>
      <dgm:spPr/>
      <dgm:t>
        <a:bodyPr/>
        <a:lstStyle/>
        <a:p>
          <a:r>
            <a:rPr lang="en-US" b="1" dirty="0" smtClean="0">
              <a:solidFill>
                <a:schemeClr val="bg2"/>
              </a:solidFill>
              <a:latin typeface="Franklin Gothic Demi Cond" pitchFamily="34" charset="0"/>
            </a:rPr>
            <a:t>2. </a:t>
          </a:r>
          <a:r>
            <a:rPr lang="en-US" b="1" dirty="0" smtClean="0">
              <a:solidFill>
                <a:schemeClr val="bg2"/>
              </a:solidFill>
              <a:latin typeface="Franklin Gothic Demi Cond" pitchFamily="34" charset="0"/>
              <a:hlinkClick xmlns:r="http://schemas.openxmlformats.org/officeDocument/2006/relationships" r:id="rId2" action="ppaction://hlinksldjump"/>
            </a:rPr>
            <a:t>Conspiracy</a:t>
          </a:r>
          <a:endParaRPr lang="en-US" b="1" dirty="0">
            <a:solidFill>
              <a:schemeClr val="bg2"/>
            </a:solidFill>
            <a:latin typeface="Franklin Gothic Demi Cond" pitchFamily="34" charset="0"/>
          </a:endParaRPr>
        </a:p>
      </dgm:t>
    </dgm:pt>
    <dgm:pt modelId="{CAA95E8E-519C-4134-8405-2F805524D2C2}" type="parTrans" cxnId="{B5FA284A-1751-4E53-9553-A667D7CD196F}">
      <dgm:prSet/>
      <dgm:spPr/>
      <dgm:t>
        <a:bodyPr/>
        <a:lstStyle/>
        <a:p>
          <a:endParaRPr lang="en-US"/>
        </a:p>
      </dgm:t>
    </dgm:pt>
    <dgm:pt modelId="{39D24821-3D12-4B50-8A41-236E1D4AFA93}" type="sibTrans" cxnId="{B5FA284A-1751-4E53-9553-A667D7CD196F}">
      <dgm:prSet/>
      <dgm:spPr/>
      <dgm:t>
        <a:bodyPr/>
        <a:lstStyle/>
        <a:p>
          <a:endParaRPr lang="en-US"/>
        </a:p>
      </dgm:t>
    </dgm:pt>
    <dgm:pt modelId="{E4C7AB93-F209-4426-ADFD-6F109ED03F68}">
      <dgm:prSet phldrT="[Text]"/>
      <dgm:spPr/>
      <dgm:t>
        <a:bodyPr/>
        <a:lstStyle/>
        <a:p>
          <a:r>
            <a:rPr lang="en-US" b="1" dirty="0" smtClean="0">
              <a:solidFill>
                <a:schemeClr val="bg2"/>
              </a:solidFill>
              <a:effectLst/>
              <a:latin typeface="Franklin Gothic Demi Cond" pitchFamily="34" charset="0"/>
            </a:rPr>
            <a:t>3.</a:t>
          </a:r>
          <a:r>
            <a:rPr lang="en-US" b="1" dirty="0" smtClean="0">
              <a:solidFill>
                <a:schemeClr val="bg2"/>
              </a:solidFill>
              <a:effectLst/>
              <a:latin typeface="Franklin Gothic Demi Cond" pitchFamily="34" charset="0"/>
              <a:hlinkClick xmlns:r="http://schemas.openxmlformats.org/officeDocument/2006/relationships" r:id="rId3" action="ppaction://hlinksldjump"/>
            </a:rPr>
            <a:t>Constitutional</a:t>
          </a:r>
          <a:endParaRPr lang="en-US" b="1" dirty="0" smtClean="0">
            <a:solidFill>
              <a:schemeClr val="bg2"/>
            </a:solidFill>
            <a:effectLst/>
            <a:latin typeface="Franklin Gothic Demi Cond" pitchFamily="34" charset="0"/>
          </a:endParaRPr>
        </a:p>
        <a:p>
          <a:r>
            <a:rPr lang="en-US" b="1" dirty="0" smtClean="0">
              <a:solidFill>
                <a:schemeClr val="bg2"/>
              </a:solidFill>
              <a:effectLst/>
              <a:latin typeface="Franklin Gothic Demi Cond" pitchFamily="34" charset="0"/>
            </a:rPr>
            <a:t>(States-Rights)</a:t>
          </a:r>
          <a:endParaRPr lang="en-US" b="1" dirty="0">
            <a:solidFill>
              <a:schemeClr val="bg2"/>
            </a:solidFill>
            <a:effectLst/>
            <a:latin typeface="Franklin Gothic Demi Cond" pitchFamily="34" charset="0"/>
          </a:endParaRPr>
        </a:p>
      </dgm:t>
    </dgm:pt>
    <dgm:pt modelId="{44B40756-AADD-427E-A18A-3F71930349CA}" type="parTrans" cxnId="{D271E4FD-C25A-4202-A404-B076BFBC4E07}">
      <dgm:prSet/>
      <dgm:spPr/>
      <dgm:t>
        <a:bodyPr/>
        <a:lstStyle/>
        <a:p>
          <a:endParaRPr lang="en-US"/>
        </a:p>
      </dgm:t>
    </dgm:pt>
    <dgm:pt modelId="{904274FD-1B4E-4D5A-8F1D-D16DF05C5C27}" type="sibTrans" cxnId="{D271E4FD-C25A-4202-A404-B076BFBC4E07}">
      <dgm:prSet/>
      <dgm:spPr/>
      <dgm:t>
        <a:bodyPr/>
        <a:lstStyle/>
        <a:p>
          <a:endParaRPr lang="en-US"/>
        </a:p>
      </dgm:t>
    </dgm:pt>
    <dgm:pt modelId="{CB876D30-E762-48F2-96C9-C6360A136C88}">
      <dgm:prSet phldrT="[Text]"/>
      <dgm:spPr/>
      <dgm:t>
        <a:bodyPr/>
        <a:lstStyle/>
        <a:p>
          <a:r>
            <a:rPr lang="en-US" b="1" dirty="0" smtClean="0">
              <a:solidFill>
                <a:schemeClr val="bg2"/>
              </a:solidFill>
              <a:latin typeface="Franklin Gothic Demi Cond" pitchFamily="34" charset="0"/>
            </a:rPr>
            <a:t>4. </a:t>
          </a:r>
          <a:r>
            <a:rPr lang="en-US" b="1" dirty="0" smtClean="0">
              <a:solidFill>
                <a:schemeClr val="bg2"/>
              </a:solidFill>
              <a:latin typeface="Franklin Gothic Demi Cond" pitchFamily="34" charset="0"/>
              <a:hlinkClick xmlns:r="http://schemas.openxmlformats.org/officeDocument/2006/relationships" r:id="rId4" action="ppaction://hlinksldjump"/>
            </a:rPr>
            <a:t>Slavery</a:t>
          </a:r>
          <a:endParaRPr lang="en-US" b="1" dirty="0">
            <a:solidFill>
              <a:schemeClr val="bg2"/>
            </a:solidFill>
            <a:latin typeface="Franklin Gothic Demi Cond" pitchFamily="34" charset="0"/>
          </a:endParaRPr>
        </a:p>
      </dgm:t>
    </dgm:pt>
    <dgm:pt modelId="{412C26AE-A6EC-41B5-86EA-403A3D617FB6}" type="parTrans" cxnId="{8D4EC655-CB4B-46AE-9DE7-673CD55BBC95}">
      <dgm:prSet/>
      <dgm:spPr/>
      <dgm:t>
        <a:bodyPr/>
        <a:lstStyle/>
        <a:p>
          <a:endParaRPr lang="en-US"/>
        </a:p>
      </dgm:t>
    </dgm:pt>
    <dgm:pt modelId="{010AD4AC-F462-4EB7-B16D-8B6995F8E327}" type="sibTrans" cxnId="{8D4EC655-CB4B-46AE-9DE7-673CD55BBC95}">
      <dgm:prSet/>
      <dgm:spPr/>
      <dgm:t>
        <a:bodyPr/>
        <a:lstStyle/>
        <a:p>
          <a:endParaRPr lang="en-US"/>
        </a:p>
      </dgm:t>
    </dgm:pt>
    <dgm:pt modelId="{46D99F6E-7BFC-47ED-84B5-FF1DA7AF0D9D}" type="pres">
      <dgm:prSet presAssocID="{103A0C69-D0F6-434B-9D94-25200E2B5E2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D3676CC-E306-47B9-9DAD-52D7575EE571}" type="pres">
      <dgm:prSet presAssocID="{3D1508E9-E385-4B7F-8004-1DC941870298}" presName="node" presStyleLbl="node1" presStyleIdx="0" presStyleCnt="4" custLinFactNeighborX="-26" custLinFactNeighborY="3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D198F9-3704-4C78-A516-0CF3139EDFA5}" type="pres">
      <dgm:prSet presAssocID="{D7B4F5FB-251D-41FB-BC2D-973356B33AFA}" presName="sibTrans" presStyleCnt="0"/>
      <dgm:spPr/>
    </dgm:pt>
    <dgm:pt modelId="{30A7FD69-C158-497C-8B3F-353C94CB7B12}" type="pres">
      <dgm:prSet presAssocID="{B6806C86-D6A2-49E3-9486-5D41EF1598B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D026E2-E4C3-4F10-9798-76CB93F33D6B}" type="pres">
      <dgm:prSet presAssocID="{39D24821-3D12-4B50-8A41-236E1D4AFA93}" presName="sibTrans" presStyleCnt="0"/>
      <dgm:spPr/>
    </dgm:pt>
    <dgm:pt modelId="{21A79613-0E33-4F37-9342-101F669DD54B}" type="pres">
      <dgm:prSet presAssocID="{E4C7AB93-F209-4426-ADFD-6F109ED03F6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23E5CC-C5D4-4150-89BD-611215549744}" type="pres">
      <dgm:prSet presAssocID="{904274FD-1B4E-4D5A-8F1D-D16DF05C5C27}" presName="sibTrans" presStyleCnt="0"/>
      <dgm:spPr/>
    </dgm:pt>
    <dgm:pt modelId="{00AE215F-DA28-4070-91E8-2BA58CACCD79}" type="pres">
      <dgm:prSet presAssocID="{CB876D30-E762-48F2-96C9-C6360A136C8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FFDFAA-DD6B-4EDC-9551-E61222BBF4E4}" type="presOf" srcId="{3D1508E9-E385-4B7F-8004-1DC941870298}" destId="{2D3676CC-E306-47B9-9DAD-52D7575EE571}" srcOrd="0" destOrd="0" presId="urn:microsoft.com/office/officeart/2005/8/layout/default"/>
    <dgm:cxn modelId="{D271E4FD-C25A-4202-A404-B076BFBC4E07}" srcId="{103A0C69-D0F6-434B-9D94-25200E2B5E2A}" destId="{E4C7AB93-F209-4426-ADFD-6F109ED03F68}" srcOrd="2" destOrd="0" parTransId="{44B40756-AADD-427E-A18A-3F71930349CA}" sibTransId="{904274FD-1B4E-4D5A-8F1D-D16DF05C5C27}"/>
    <dgm:cxn modelId="{C1ED8CE4-2262-4F12-B1DA-137BDEBCB4B3}" type="presOf" srcId="{CB876D30-E762-48F2-96C9-C6360A136C88}" destId="{00AE215F-DA28-4070-91E8-2BA58CACCD79}" srcOrd="0" destOrd="0" presId="urn:microsoft.com/office/officeart/2005/8/layout/default"/>
    <dgm:cxn modelId="{34429A25-7379-4337-8F27-43AE38B47412}" type="presOf" srcId="{E4C7AB93-F209-4426-ADFD-6F109ED03F68}" destId="{21A79613-0E33-4F37-9342-101F669DD54B}" srcOrd="0" destOrd="0" presId="urn:microsoft.com/office/officeart/2005/8/layout/default"/>
    <dgm:cxn modelId="{8D4EC655-CB4B-46AE-9DE7-673CD55BBC95}" srcId="{103A0C69-D0F6-434B-9D94-25200E2B5E2A}" destId="{CB876D30-E762-48F2-96C9-C6360A136C88}" srcOrd="3" destOrd="0" parTransId="{412C26AE-A6EC-41B5-86EA-403A3D617FB6}" sibTransId="{010AD4AC-F462-4EB7-B16D-8B6995F8E327}"/>
    <dgm:cxn modelId="{F5793FAB-DC68-4EED-83CB-5A5B0DEE3729}" type="presOf" srcId="{B6806C86-D6A2-49E3-9486-5D41EF1598B1}" destId="{30A7FD69-C158-497C-8B3F-353C94CB7B12}" srcOrd="0" destOrd="0" presId="urn:microsoft.com/office/officeart/2005/8/layout/default"/>
    <dgm:cxn modelId="{97A312EB-7ECB-4B87-ABF3-39D5BA280CE0}" type="presOf" srcId="{103A0C69-D0F6-434B-9D94-25200E2B5E2A}" destId="{46D99F6E-7BFC-47ED-84B5-FF1DA7AF0D9D}" srcOrd="0" destOrd="0" presId="urn:microsoft.com/office/officeart/2005/8/layout/default"/>
    <dgm:cxn modelId="{B5FA284A-1751-4E53-9553-A667D7CD196F}" srcId="{103A0C69-D0F6-434B-9D94-25200E2B5E2A}" destId="{B6806C86-D6A2-49E3-9486-5D41EF1598B1}" srcOrd="1" destOrd="0" parTransId="{CAA95E8E-519C-4134-8405-2F805524D2C2}" sibTransId="{39D24821-3D12-4B50-8A41-236E1D4AFA93}"/>
    <dgm:cxn modelId="{3160D97E-3F90-4E5A-9269-B5546BE8BDEB}" srcId="{103A0C69-D0F6-434B-9D94-25200E2B5E2A}" destId="{3D1508E9-E385-4B7F-8004-1DC941870298}" srcOrd="0" destOrd="0" parTransId="{A1BC86C6-E201-4CBE-AD61-4432DF93AA87}" sibTransId="{D7B4F5FB-251D-41FB-BC2D-973356B33AFA}"/>
    <dgm:cxn modelId="{89836818-A6D9-477F-AFB6-7A3CC3EDBD34}" type="presParOf" srcId="{46D99F6E-7BFC-47ED-84B5-FF1DA7AF0D9D}" destId="{2D3676CC-E306-47B9-9DAD-52D7575EE571}" srcOrd="0" destOrd="0" presId="urn:microsoft.com/office/officeart/2005/8/layout/default"/>
    <dgm:cxn modelId="{64F0C0FD-BB43-4C3B-9F15-46A60AD4C32C}" type="presParOf" srcId="{46D99F6E-7BFC-47ED-84B5-FF1DA7AF0D9D}" destId="{24D198F9-3704-4C78-A516-0CF3139EDFA5}" srcOrd="1" destOrd="0" presId="urn:microsoft.com/office/officeart/2005/8/layout/default"/>
    <dgm:cxn modelId="{ADAEE9D7-C6E8-4EE2-BE11-30F8DA85F232}" type="presParOf" srcId="{46D99F6E-7BFC-47ED-84B5-FF1DA7AF0D9D}" destId="{30A7FD69-C158-497C-8B3F-353C94CB7B12}" srcOrd="2" destOrd="0" presId="urn:microsoft.com/office/officeart/2005/8/layout/default"/>
    <dgm:cxn modelId="{5B61FF3E-BC0C-4CDC-820D-83C4D12EFE84}" type="presParOf" srcId="{46D99F6E-7BFC-47ED-84B5-FF1DA7AF0D9D}" destId="{63D026E2-E4C3-4F10-9798-76CB93F33D6B}" srcOrd="3" destOrd="0" presId="urn:microsoft.com/office/officeart/2005/8/layout/default"/>
    <dgm:cxn modelId="{BC0C18AD-86D6-4B8F-A0BC-3900F2389C68}" type="presParOf" srcId="{46D99F6E-7BFC-47ED-84B5-FF1DA7AF0D9D}" destId="{21A79613-0E33-4F37-9342-101F669DD54B}" srcOrd="4" destOrd="0" presId="urn:microsoft.com/office/officeart/2005/8/layout/default"/>
    <dgm:cxn modelId="{1D1F52F6-F367-4022-8CF0-474ADC2F8816}" type="presParOf" srcId="{46D99F6E-7BFC-47ED-84B5-FF1DA7AF0D9D}" destId="{6223E5CC-C5D4-4150-89BD-611215549744}" srcOrd="5" destOrd="0" presId="urn:microsoft.com/office/officeart/2005/8/layout/default"/>
    <dgm:cxn modelId="{66AAA7EA-A60F-4E8A-9C81-F5C9F89C7F6D}" type="presParOf" srcId="{46D99F6E-7BFC-47ED-84B5-FF1DA7AF0D9D}" destId="{00AE215F-DA28-4070-91E8-2BA58CACCD7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1AADC96-11C7-40CD-AFFE-DA1CDEE4C8A4}" type="doc">
      <dgm:prSet loTypeId="urn:microsoft.com/office/officeart/2005/8/layout/hList3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07BE4D74-8C9E-47F2-904A-4400E3419641}">
      <dgm:prSet phldrT="[Text]" custT="1"/>
      <dgm:spPr>
        <a:ln>
          <a:solidFill>
            <a:schemeClr val="bg1"/>
          </a:solidFill>
        </a:ln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algn="ctr"/>
          <a:r>
            <a:rPr lang="en-US" sz="4400" dirty="0" smtClean="0">
              <a:solidFill>
                <a:schemeClr val="bg2"/>
              </a:solidFill>
              <a:effectLst/>
              <a:latin typeface="Cooper Black" pitchFamily="18" charset="0"/>
            </a:rPr>
            <a:t>A More </a:t>
          </a:r>
          <a:br>
            <a:rPr lang="en-US" sz="4400" dirty="0" smtClean="0">
              <a:solidFill>
                <a:schemeClr val="bg2"/>
              </a:solidFill>
              <a:effectLst/>
              <a:latin typeface="Cooper Black" pitchFamily="18" charset="0"/>
            </a:rPr>
          </a:br>
          <a:r>
            <a:rPr lang="en-US" sz="4400" dirty="0" smtClean="0">
              <a:solidFill>
                <a:schemeClr val="bg2"/>
              </a:solidFill>
              <a:effectLst/>
              <a:latin typeface="Cooper Black" pitchFamily="18" charset="0"/>
            </a:rPr>
            <a:t>Perfect Union?</a:t>
          </a:r>
          <a:endParaRPr lang="en-US" sz="4400" dirty="0">
            <a:solidFill>
              <a:schemeClr val="bg2"/>
            </a:solidFill>
            <a:effectLst/>
            <a:latin typeface="Cooper Black" pitchFamily="18" charset="0"/>
          </a:endParaRPr>
        </a:p>
      </dgm:t>
    </dgm:pt>
    <dgm:pt modelId="{170C8AB9-96D9-42AF-AEBA-03B06F4B336B}" type="parTrans" cxnId="{62C90CED-5357-4DF1-BAF0-AE0630566727}">
      <dgm:prSet/>
      <dgm:spPr/>
      <dgm:t>
        <a:bodyPr/>
        <a:lstStyle/>
        <a:p>
          <a:endParaRPr lang="en-US"/>
        </a:p>
      </dgm:t>
    </dgm:pt>
    <dgm:pt modelId="{CE1D8D0E-0513-409E-9457-66715A7E835F}" type="sibTrans" cxnId="{62C90CED-5357-4DF1-BAF0-AE0630566727}">
      <dgm:prSet/>
      <dgm:spPr/>
      <dgm:t>
        <a:bodyPr/>
        <a:lstStyle/>
        <a:p>
          <a:endParaRPr lang="en-US"/>
        </a:p>
      </dgm:t>
    </dgm:pt>
    <dgm:pt modelId="{7D69F5A2-5358-4B37-8974-640F62EF0C17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South</a:t>
          </a:r>
        </a:p>
        <a:p>
          <a:r>
            <a:rPr lang="en-US" sz="3000" dirty="0" smtClean="0"/>
            <a:t> “Separate Individual States Formed the Union in 1787” </a:t>
          </a:r>
          <a:br>
            <a:rPr lang="en-US" sz="3000" dirty="0" smtClean="0"/>
          </a:br>
          <a:r>
            <a:rPr lang="en-US" sz="3000" dirty="0" smtClean="0"/>
            <a:t>So, they can opt out!</a:t>
          </a:r>
          <a:endParaRPr lang="en-US" sz="3000" dirty="0"/>
        </a:p>
      </dgm:t>
    </dgm:pt>
    <dgm:pt modelId="{47B1B2C9-89EB-473C-89CA-4A34CE3C773D}" type="parTrans" cxnId="{1F9CF64D-E55A-4473-BB68-55C291B1EE62}">
      <dgm:prSet/>
      <dgm:spPr/>
      <dgm:t>
        <a:bodyPr/>
        <a:lstStyle/>
        <a:p>
          <a:endParaRPr lang="en-US"/>
        </a:p>
      </dgm:t>
    </dgm:pt>
    <dgm:pt modelId="{A5C660BE-1A89-424C-AE22-D97771257194}" type="sibTrans" cxnId="{1F9CF64D-E55A-4473-BB68-55C291B1EE62}">
      <dgm:prSet/>
      <dgm:spPr/>
      <dgm:t>
        <a:bodyPr/>
        <a:lstStyle/>
        <a:p>
          <a:endParaRPr lang="en-US"/>
        </a:p>
      </dgm:t>
    </dgm:pt>
    <dgm:pt modelId="{4B4E299E-AFB4-458C-B973-072AA8FA34D5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4000" b="1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North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600" dirty="0" smtClean="0">
              <a:solidFill>
                <a:schemeClr val="bg2"/>
              </a:solidFill>
            </a:rPr>
            <a:t>“The union created the states by the Constitution” So, if the Union is Dissolved there is Nothing!</a:t>
          </a:r>
          <a:endParaRPr lang="en-US" sz="2600" dirty="0">
            <a:solidFill>
              <a:schemeClr val="bg2"/>
            </a:solidFill>
          </a:endParaRPr>
        </a:p>
      </dgm:t>
    </dgm:pt>
    <dgm:pt modelId="{AE301A50-B05E-401F-AE83-34E35864A243}" type="parTrans" cxnId="{CFD3C134-5E14-46BD-9F07-84DA9E5E379C}">
      <dgm:prSet/>
      <dgm:spPr/>
      <dgm:t>
        <a:bodyPr/>
        <a:lstStyle/>
        <a:p>
          <a:endParaRPr lang="en-US"/>
        </a:p>
      </dgm:t>
    </dgm:pt>
    <dgm:pt modelId="{8E904F51-5AE2-4B84-BB03-4DD3BD5513D0}" type="sibTrans" cxnId="{CFD3C134-5E14-46BD-9F07-84DA9E5E379C}">
      <dgm:prSet/>
      <dgm:spPr/>
      <dgm:t>
        <a:bodyPr/>
        <a:lstStyle/>
        <a:p>
          <a:endParaRPr lang="en-US"/>
        </a:p>
      </dgm:t>
    </dgm:pt>
    <dgm:pt modelId="{912E511D-9BAC-4245-90E7-DFC4E99D32CD}" type="pres">
      <dgm:prSet presAssocID="{41AADC96-11C7-40CD-AFFE-DA1CDEE4C8A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010CFE-8298-4398-A075-DE23DFA99197}" type="pres">
      <dgm:prSet presAssocID="{07BE4D74-8C9E-47F2-904A-4400E3419641}" presName="roof" presStyleLbl="dkBgShp" presStyleIdx="0" presStyleCnt="2" custLinFactNeighborX="1852"/>
      <dgm:spPr/>
      <dgm:t>
        <a:bodyPr/>
        <a:lstStyle/>
        <a:p>
          <a:endParaRPr lang="en-US"/>
        </a:p>
      </dgm:t>
    </dgm:pt>
    <dgm:pt modelId="{EE607812-1813-4BE8-BFCA-EAA5B6EC2BB8}" type="pres">
      <dgm:prSet presAssocID="{07BE4D74-8C9E-47F2-904A-4400E3419641}" presName="pillars" presStyleCnt="0"/>
      <dgm:spPr/>
    </dgm:pt>
    <dgm:pt modelId="{DE584CE7-0B2F-4DDE-80E7-0F7AAC4026D3}" type="pres">
      <dgm:prSet presAssocID="{07BE4D74-8C9E-47F2-904A-4400E3419641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0C3036-9D3C-4759-9CEF-0909AA8B49FB}" type="pres">
      <dgm:prSet presAssocID="{4B4E299E-AFB4-458C-B973-072AA8FA34D5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911500-ABC3-4D7D-AD85-5C6DA0FA65F7}" type="pres">
      <dgm:prSet presAssocID="{07BE4D74-8C9E-47F2-904A-4400E3419641}" presName="base" presStyleLbl="dkBgShp" presStyleIdx="1" presStyleCnt="2"/>
      <dgm:spPr/>
    </dgm:pt>
  </dgm:ptLst>
  <dgm:cxnLst>
    <dgm:cxn modelId="{CFD3C134-5E14-46BD-9F07-84DA9E5E379C}" srcId="{07BE4D74-8C9E-47F2-904A-4400E3419641}" destId="{4B4E299E-AFB4-458C-B973-072AA8FA34D5}" srcOrd="1" destOrd="0" parTransId="{AE301A50-B05E-401F-AE83-34E35864A243}" sibTransId="{8E904F51-5AE2-4B84-BB03-4DD3BD5513D0}"/>
    <dgm:cxn modelId="{D8D2B556-FDEE-471A-95AF-E69F004D8813}" type="presOf" srcId="{07BE4D74-8C9E-47F2-904A-4400E3419641}" destId="{6B010CFE-8298-4398-A075-DE23DFA99197}" srcOrd="0" destOrd="0" presId="urn:microsoft.com/office/officeart/2005/8/layout/hList3"/>
    <dgm:cxn modelId="{62C90CED-5357-4DF1-BAF0-AE0630566727}" srcId="{41AADC96-11C7-40CD-AFFE-DA1CDEE4C8A4}" destId="{07BE4D74-8C9E-47F2-904A-4400E3419641}" srcOrd="0" destOrd="0" parTransId="{170C8AB9-96D9-42AF-AEBA-03B06F4B336B}" sibTransId="{CE1D8D0E-0513-409E-9457-66715A7E835F}"/>
    <dgm:cxn modelId="{7BBA505C-7971-46AE-AE1F-2E2BF67FD3D5}" type="presOf" srcId="{7D69F5A2-5358-4B37-8974-640F62EF0C17}" destId="{DE584CE7-0B2F-4DDE-80E7-0F7AAC4026D3}" srcOrd="0" destOrd="0" presId="urn:microsoft.com/office/officeart/2005/8/layout/hList3"/>
    <dgm:cxn modelId="{2E658290-E862-4F2C-82DB-DC5F0A5E12D3}" type="presOf" srcId="{4B4E299E-AFB4-458C-B973-072AA8FA34D5}" destId="{230C3036-9D3C-4759-9CEF-0909AA8B49FB}" srcOrd="0" destOrd="0" presId="urn:microsoft.com/office/officeart/2005/8/layout/hList3"/>
    <dgm:cxn modelId="{F2880EC8-03C7-447A-872F-C7F6C042BD20}" type="presOf" srcId="{41AADC96-11C7-40CD-AFFE-DA1CDEE4C8A4}" destId="{912E511D-9BAC-4245-90E7-DFC4E99D32CD}" srcOrd="0" destOrd="0" presId="urn:microsoft.com/office/officeart/2005/8/layout/hList3"/>
    <dgm:cxn modelId="{1F9CF64D-E55A-4473-BB68-55C291B1EE62}" srcId="{07BE4D74-8C9E-47F2-904A-4400E3419641}" destId="{7D69F5A2-5358-4B37-8974-640F62EF0C17}" srcOrd="0" destOrd="0" parTransId="{47B1B2C9-89EB-473C-89CA-4A34CE3C773D}" sibTransId="{A5C660BE-1A89-424C-AE22-D97771257194}"/>
    <dgm:cxn modelId="{0FC310F3-722B-40A1-924E-DF45B62ECA9E}" type="presParOf" srcId="{912E511D-9BAC-4245-90E7-DFC4E99D32CD}" destId="{6B010CFE-8298-4398-A075-DE23DFA99197}" srcOrd="0" destOrd="0" presId="urn:microsoft.com/office/officeart/2005/8/layout/hList3"/>
    <dgm:cxn modelId="{FCB53045-5F7B-4166-8BDB-EECE46057986}" type="presParOf" srcId="{912E511D-9BAC-4245-90E7-DFC4E99D32CD}" destId="{EE607812-1813-4BE8-BFCA-EAA5B6EC2BB8}" srcOrd="1" destOrd="0" presId="urn:microsoft.com/office/officeart/2005/8/layout/hList3"/>
    <dgm:cxn modelId="{6AFE0AC9-6055-47DE-BEE1-28D307E78C3D}" type="presParOf" srcId="{EE607812-1813-4BE8-BFCA-EAA5B6EC2BB8}" destId="{DE584CE7-0B2F-4DDE-80E7-0F7AAC4026D3}" srcOrd="0" destOrd="0" presId="urn:microsoft.com/office/officeart/2005/8/layout/hList3"/>
    <dgm:cxn modelId="{E7C84EB5-22AA-4E08-867A-747F9C0EDED1}" type="presParOf" srcId="{EE607812-1813-4BE8-BFCA-EAA5B6EC2BB8}" destId="{230C3036-9D3C-4759-9CEF-0909AA8B49FB}" srcOrd="1" destOrd="0" presId="urn:microsoft.com/office/officeart/2005/8/layout/hList3"/>
    <dgm:cxn modelId="{0CBB725F-1FCB-417B-8C0F-5923DA206F50}" type="presParOf" srcId="{912E511D-9BAC-4245-90E7-DFC4E99D32CD}" destId="{0F911500-ABC3-4D7D-AD85-5C6DA0FA65F7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1AADC96-11C7-40CD-AFFE-DA1CDEE4C8A4}" type="doc">
      <dgm:prSet loTypeId="urn:microsoft.com/office/officeart/2005/8/layout/hList3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07BE4D74-8C9E-47F2-904A-4400E3419641}">
      <dgm:prSet phldrT="[Text]" custT="1"/>
      <dgm:spPr>
        <a:ln>
          <a:solidFill>
            <a:schemeClr val="bg1"/>
          </a:solidFill>
        </a:ln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algn="ctr"/>
          <a:endParaRPr lang="en-US" sz="4400" dirty="0">
            <a:solidFill>
              <a:schemeClr val="bg2"/>
            </a:solidFill>
            <a:effectLst/>
            <a:latin typeface="Cooper Black" pitchFamily="18" charset="0"/>
          </a:endParaRPr>
        </a:p>
      </dgm:t>
    </dgm:pt>
    <dgm:pt modelId="{170C8AB9-96D9-42AF-AEBA-03B06F4B336B}" type="parTrans" cxnId="{62C90CED-5357-4DF1-BAF0-AE0630566727}">
      <dgm:prSet/>
      <dgm:spPr/>
      <dgm:t>
        <a:bodyPr/>
        <a:lstStyle/>
        <a:p>
          <a:endParaRPr lang="en-US"/>
        </a:p>
      </dgm:t>
    </dgm:pt>
    <dgm:pt modelId="{CE1D8D0E-0513-409E-9457-66715A7E835F}" type="sibTrans" cxnId="{62C90CED-5357-4DF1-BAF0-AE0630566727}">
      <dgm:prSet/>
      <dgm:spPr/>
      <dgm:t>
        <a:bodyPr/>
        <a:lstStyle/>
        <a:p>
          <a:endParaRPr lang="en-US"/>
        </a:p>
      </dgm:t>
    </dgm:pt>
    <dgm:pt modelId="{4B4E299E-AFB4-458C-B973-072AA8FA34D5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  <a:ln w="12700">
          <a:solidFill>
            <a:schemeClr val="tx1"/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4000" b="1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North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Paid Labor</a:t>
          </a:r>
          <a:br>
            <a:rPr lang="en-US" sz="2800" b="1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b="1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Against Free Labor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For High Tariffs to Protect Their Products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800" b="1" dirty="0" smtClean="0">
            <a:solidFill>
              <a:schemeClr val="bg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br>
            <a:rPr lang="en-US" sz="2800" b="1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b="1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19 Free States</a:t>
          </a:r>
        </a:p>
      </dgm:t>
    </dgm:pt>
    <dgm:pt modelId="{AE301A50-B05E-401F-AE83-34E35864A243}" type="parTrans" cxnId="{CFD3C134-5E14-46BD-9F07-84DA9E5E379C}">
      <dgm:prSet/>
      <dgm:spPr/>
      <dgm:t>
        <a:bodyPr/>
        <a:lstStyle/>
        <a:p>
          <a:endParaRPr lang="en-US"/>
        </a:p>
      </dgm:t>
    </dgm:pt>
    <dgm:pt modelId="{8E904F51-5AE2-4B84-BB03-4DD3BD5513D0}" type="sibTrans" cxnId="{CFD3C134-5E14-46BD-9F07-84DA9E5E379C}">
      <dgm:prSet/>
      <dgm:spPr/>
      <dgm:t>
        <a:bodyPr/>
        <a:lstStyle/>
        <a:p>
          <a:endParaRPr lang="en-US"/>
        </a:p>
      </dgm:t>
    </dgm:pt>
    <dgm:pt modelId="{7D69F5A2-5358-4B37-8974-640F62EF0C17}">
      <dgm:prSet phldrT="[Text]" custT="1"/>
      <dgm:spPr>
        <a:ln w="9525"/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South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Free Labor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Against High Tariffs Wanted to Export &amp; Import to/from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Europe</a:t>
          </a:r>
          <a:br>
            <a: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endParaRPr lang="en-US" sz="28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15 Slave States</a:t>
          </a:r>
          <a:endParaRPr lang="en-US" sz="3000" dirty="0"/>
        </a:p>
      </dgm:t>
    </dgm:pt>
    <dgm:pt modelId="{A5C660BE-1A89-424C-AE22-D97771257194}" type="sibTrans" cxnId="{1F9CF64D-E55A-4473-BB68-55C291B1EE62}">
      <dgm:prSet/>
      <dgm:spPr/>
      <dgm:t>
        <a:bodyPr/>
        <a:lstStyle/>
        <a:p>
          <a:endParaRPr lang="en-US"/>
        </a:p>
      </dgm:t>
    </dgm:pt>
    <dgm:pt modelId="{47B1B2C9-89EB-473C-89CA-4A34CE3C773D}" type="parTrans" cxnId="{1F9CF64D-E55A-4473-BB68-55C291B1EE62}">
      <dgm:prSet/>
      <dgm:spPr/>
      <dgm:t>
        <a:bodyPr/>
        <a:lstStyle/>
        <a:p>
          <a:endParaRPr lang="en-US"/>
        </a:p>
      </dgm:t>
    </dgm:pt>
    <dgm:pt modelId="{912E511D-9BAC-4245-90E7-DFC4E99D32CD}" type="pres">
      <dgm:prSet presAssocID="{41AADC96-11C7-40CD-AFFE-DA1CDEE4C8A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010CFE-8298-4398-A075-DE23DFA99197}" type="pres">
      <dgm:prSet presAssocID="{07BE4D74-8C9E-47F2-904A-4400E3419641}" presName="roof" presStyleLbl="dkBgShp" presStyleIdx="0" presStyleCnt="2" custScaleY="19231" custLinFactNeighborY="-16346"/>
      <dgm:spPr/>
      <dgm:t>
        <a:bodyPr/>
        <a:lstStyle/>
        <a:p>
          <a:endParaRPr lang="en-US"/>
        </a:p>
      </dgm:t>
    </dgm:pt>
    <dgm:pt modelId="{EE607812-1813-4BE8-BFCA-EAA5B6EC2BB8}" type="pres">
      <dgm:prSet presAssocID="{07BE4D74-8C9E-47F2-904A-4400E3419641}" presName="pillars" presStyleCnt="0"/>
      <dgm:spPr/>
    </dgm:pt>
    <dgm:pt modelId="{DE584CE7-0B2F-4DDE-80E7-0F7AAC4026D3}" type="pres">
      <dgm:prSet presAssocID="{07BE4D74-8C9E-47F2-904A-4400E3419641}" presName="pillar1" presStyleLbl="node1" presStyleIdx="0" presStyleCnt="2" custScaleY="129548" custLinFactNeighborY="-116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0C3036-9D3C-4759-9CEF-0909AA8B49FB}" type="pres">
      <dgm:prSet presAssocID="{4B4E299E-AFB4-458C-B973-072AA8FA34D5}" presName="pillarX" presStyleLbl="node1" presStyleIdx="1" presStyleCnt="2" custScaleY="129304" custLinFactNeighborY="-117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911500-ABC3-4D7D-AD85-5C6DA0FA65F7}" type="pres">
      <dgm:prSet presAssocID="{07BE4D74-8C9E-47F2-904A-4400E3419641}" presName="base" presStyleLbl="dkBgShp" presStyleIdx="1" presStyleCnt="2" custLinFactNeighborY="5219"/>
      <dgm:spPr>
        <a:ln>
          <a:solidFill>
            <a:schemeClr val="bg1"/>
          </a:solidFill>
        </a:ln>
      </dgm:spPr>
      <dgm:t>
        <a:bodyPr/>
        <a:lstStyle/>
        <a:p>
          <a:endParaRPr lang="en-US"/>
        </a:p>
      </dgm:t>
    </dgm:pt>
  </dgm:ptLst>
  <dgm:cxnLst>
    <dgm:cxn modelId="{CFD3C134-5E14-46BD-9F07-84DA9E5E379C}" srcId="{07BE4D74-8C9E-47F2-904A-4400E3419641}" destId="{4B4E299E-AFB4-458C-B973-072AA8FA34D5}" srcOrd="1" destOrd="0" parTransId="{AE301A50-B05E-401F-AE83-34E35864A243}" sibTransId="{8E904F51-5AE2-4B84-BB03-4DD3BD5513D0}"/>
    <dgm:cxn modelId="{4C9FAD76-F36C-48F0-B3AD-8313BFC113DF}" type="presOf" srcId="{7D69F5A2-5358-4B37-8974-640F62EF0C17}" destId="{DE584CE7-0B2F-4DDE-80E7-0F7AAC4026D3}" srcOrd="0" destOrd="0" presId="urn:microsoft.com/office/officeart/2005/8/layout/hList3"/>
    <dgm:cxn modelId="{785D915B-CBAF-4F60-ADB4-A1A61788A7C7}" type="presOf" srcId="{07BE4D74-8C9E-47F2-904A-4400E3419641}" destId="{6B010CFE-8298-4398-A075-DE23DFA99197}" srcOrd="0" destOrd="0" presId="urn:microsoft.com/office/officeart/2005/8/layout/hList3"/>
    <dgm:cxn modelId="{62C90CED-5357-4DF1-BAF0-AE0630566727}" srcId="{41AADC96-11C7-40CD-AFFE-DA1CDEE4C8A4}" destId="{07BE4D74-8C9E-47F2-904A-4400E3419641}" srcOrd="0" destOrd="0" parTransId="{170C8AB9-96D9-42AF-AEBA-03B06F4B336B}" sibTransId="{CE1D8D0E-0513-409E-9457-66715A7E835F}"/>
    <dgm:cxn modelId="{1F9CF64D-E55A-4473-BB68-55C291B1EE62}" srcId="{07BE4D74-8C9E-47F2-904A-4400E3419641}" destId="{7D69F5A2-5358-4B37-8974-640F62EF0C17}" srcOrd="0" destOrd="0" parTransId="{47B1B2C9-89EB-473C-89CA-4A34CE3C773D}" sibTransId="{A5C660BE-1A89-424C-AE22-D97771257194}"/>
    <dgm:cxn modelId="{DC6AE745-4061-4E1C-A5BF-F6254624E8F9}" type="presOf" srcId="{4B4E299E-AFB4-458C-B973-072AA8FA34D5}" destId="{230C3036-9D3C-4759-9CEF-0909AA8B49FB}" srcOrd="0" destOrd="0" presId="urn:microsoft.com/office/officeart/2005/8/layout/hList3"/>
    <dgm:cxn modelId="{81C4093C-0B42-49B0-834F-024EECC9B4CE}" type="presOf" srcId="{41AADC96-11C7-40CD-AFFE-DA1CDEE4C8A4}" destId="{912E511D-9BAC-4245-90E7-DFC4E99D32CD}" srcOrd="0" destOrd="0" presId="urn:microsoft.com/office/officeart/2005/8/layout/hList3"/>
    <dgm:cxn modelId="{8FC55A2E-7056-4409-9CF6-936B22EB92D4}" type="presParOf" srcId="{912E511D-9BAC-4245-90E7-DFC4E99D32CD}" destId="{6B010CFE-8298-4398-A075-DE23DFA99197}" srcOrd="0" destOrd="0" presId="urn:microsoft.com/office/officeart/2005/8/layout/hList3"/>
    <dgm:cxn modelId="{0A99C9C9-FAA2-4377-9820-CC96C31D853B}" type="presParOf" srcId="{912E511D-9BAC-4245-90E7-DFC4E99D32CD}" destId="{EE607812-1813-4BE8-BFCA-EAA5B6EC2BB8}" srcOrd="1" destOrd="0" presId="urn:microsoft.com/office/officeart/2005/8/layout/hList3"/>
    <dgm:cxn modelId="{C032A985-1E97-4731-906F-32712151C288}" type="presParOf" srcId="{EE607812-1813-4BE8-BFCA-EAA5B6EC2BB8}" destId="{DE584CE7-0B2F-4DDE-80E7-0F7AAC4026D3}" srcOrd="0" destOrd="0" presId="urn:microsoft.com/office/officeart/2005/8/layout/hList3"/>
    <dgm:cxn modelId="{4AB37690-AFBF-4E7A-B84C-8CBFA7E7680F}" type="presParOf" srcId="{EE607812-1813-4BE8-BFCA-EAA5B6EC2BB8}" destId="{230C3036-9D3C-4759-9CEF-0909AA8B49FB}" srcOrd="1" destOrd="0" presId="urn:microsoft.com/office/officeart/2005/8/layout/hList3"/>
    <dgm:cxn modelId="{CCB9C89C-8C6F-45C1-AF32-BC7035C75F4E}" type="presParOf" srcId="{912E511D-9BAC-4245-90E7-DFC4E99D32CD}" destId="{0F911500-ABC3-4D7D-AD85-5C6DA0FA65F7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58B8DFB-082A-4426-900C-AA73A5254713}">
      <dsp:nvSpPr>
        <dsp:cNvPr id="0" name=""/>
        <dsp:cNvSpPr/>
      </dsp:nvSpPr>
      <dsp:spPr>
        <a:xfrm>
          <a:off x="4041132" y="2491739"/>
          <a:ext cx="3045460" cy="3045460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1" kern="1200" dirty="0" smtClean="0">
              <a:solidFill>
                <a:schemeClr val="bg2"/>
              </a:solidFill>
              <a:latin typeface="Arial" pitchFamily="34" charset="0"/>
              <a:cs typeface="Arial" pitchFamily="34" charset="0"/>
            </a:rPr>
            <a:t>Sectionalism</a:t>
          </a:r>
        </a:p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4041132" y="2491739"/>
        <a:ext cx="3045460" cy="3045460"/>
      </dsp:txXfrm>
    </dsp:sp>
    <dsp:sp modelId="{A204657D-EFAC-4B95-B372-DDD3ABCE8D8F}">
      <dsp:nvSpPr>
        <dsp:cNvPr id="0" name=""/>
        <dsp:cNvSpPr/>
      </dsp:nvSpPr>
      <dsp:spPr>
        <a:xfrm>
          <a:off x="3200409" y="4374387"/>
          <a:ext cx="3505703" cy="116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Missouri Compromise 1820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Compromise of 1850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Kansas-Nebraska Act 1854</a:t>
          </a:r>
          <a:endParaRPr lang="en-US" sz="2000" kern="1200" dirty="0"/>
        </a:p>
      </dsp:txBody>
      <dsp:txXfrm>
        <a:off x="3200409" y="4374387"/>
        <a:ext cx="3505703" cy="1162812"/>
      </dsp:txXfrm>
    </dsp:sp>
    <dsp:sp modelId="{4BC302F4-7188-4061-942F-A0207A7076AA}">
      <dsp:nvSpPr>
        <dsp:cNvPr id="0" name=""/>
        <dsp:cNvSpPr/>
      </dsp:nvSpPr>
      <dsp:spPr>
        <a:xfrm>
          <a:off x="2269228" y="1771904"/>
          <a:ext cx="2214880" cy="221488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u="none" kern="1200" baseline="0" dirty="0" smtClean="0">
              <a:solidFill>
                <a:schemeClr val="bg2">
                  <a:lumMod val="75000"/>
                </a:schemeClr>
              </a:solidFill>
              <a:uFill>
                <a:solidFill>
                  <a:schemeClr val="bg2"/>
                </a:solidFill>
              </a:uFill>
            </a:rPr>
            <a:t>Election 1860</a:t>
          </a:r>
          <a:endParaRPr lang="en-US" sz="2100" b="1" u="none" kern="1200" baseline="0" dirty="0">
            <a:solidFill>
              <a:schemeClr val="bg2">
                <a:lumMod val="75000"/>
              </a:schemeClr>
            </a:solidFill>
            <a:uFill>
              <a:solidFill>
                <a:schemeClr val="bg2"/>
              </a:solidFill>
            </a:uFill>
          </a:endParaRPr>
        </a:p>
      </dsp:txBody>
      <dsp:txXfrm>
        <a:off x="2269228" y="1771904"/>
        <a:ext cx="2214880" cy="2214880"/>
      </dsp:txXfrm>
    </dsp:sp>
    <dsp:sp modelId="{25026A5F-D5AB-4246-A66D-4709CE69C506}">
      <dsp:nvSpPr>
        <dsp:cNvPr id="0" name=""/>
        <dsp:cNvSpPr/>
      </dsp:nvSpPr>
      <dsp:spPr>
        <a:xfrm>
          <a:off x="3" y="3200401"/>
          <a:ext cx="3309595" cy="1162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Democrats vs. Republicans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Slave vs. Free States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 Lincoln vs. Stephen Douglass</a:t>
          </a:r>
          <a:endParaRPr lang="en-US" sz="1800" kern="1200" dirty="0"/>
        </a:p>
      </dsp:txBody>
      <dsp:txXfrm>
        <a:off x="3" y="3200401"/>
        <a:ext cx="3309595" cy="1162812"/>
      </dsp:txXfrm>
    </dsp:sp>
    <dsp:sp modelId="{AB147C76-8F9A-4CDC-9190-352F7191C0EB}">
      <dsp:nvSpPr>
        <dsp:cNvPr id="0" name=""/>
        <dsp:cNvSpPr/>
      </dsp:nvSpPr>
      <dsp:spPr>
        <a:xfrm rot="20700000">
          <a:off x="3509787" y="243862"/>
          <a:ext cx="2170130" cy="217013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>
              <a:solidFill>
                <a:schemeClr val="bg2"/>
              </a:solidFill>
              <a:latin typeface="Arial" pitchFamily="34" charset="0"/>
              <a:cs typeface="Arial" pitchFamily="34" charset="0"/>
            </a:rPr>
            <a:t>Dred</a:t>
          </a:r>
          <a:r>
            <a:rPr lang="en-US" sz="1800" b="1" kern="1200" dirty="0" smtClean="0">
              <a:solidFill>
                <a:schemeClr val="bg2"/>
              </a:solidFill>
              <a:latin typeface="Arial" pitchFamily="34" charset="0"/>
              <a:cs typeface="Arial" pitchFamily="34" charset="0"/>
            </a:rPr>
            <a:t> Scott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bg2"/>
              </a:solidFill>
              <a:latin typeface="Arial" pitchFamily="34" charset="0"/>
              <a:cs typeface="Arial" pitchFamily="34" charset="0"/>
            </a:rPr>
            <a:t>Decision</a:t>
          </a:r>
          <a:endParaRPr lang="en-US" sz="1800" b="1" kern="1200" dirty="0">
            <a:solidFill>
              <a:schemeClr val="bg2"/>
            </a:solidFill>
            <a:latin typeface="Arial" pitchFamily="34" charset="0"/>
            <a:cs typeface="Arial" pitchFamily="34" charset="0"/>
          </a:endParaRPr>
        </a:p>
      </dsp:txBody>
      <dsp:txXfrm>
        <a:off x="3985760" y="719836"/>
        <a:ext cx="1218184" cy="1218184"/>
      </dsp:txXfrm>
    </dsp:sp>
    <dsp:sp modelId="{6EF4A8CA-C300-4241-9700-B6A813158356}">
      <dsp:nvSpPr>
        <dsp:cNvPr id="0" name=""/>
        <dsp:cNvSpPr/>
      </dsp:nvSpPr>
      <dsp:spPr>
        <a:xfrm>
          <a:off x="5219697" y="477011"/>
          <a:ext cx="3411225" cy="14279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1857 – Supreme Court Rules Slaves Property  </a:t>
          </a:r>
          <a:r>
            <a:rPr lang="en-US" sz="1800" kern="1200" dirty="0" smtClean="0">
              <a:effectLst/>
            </a:rPr>
            <a:t>“Congress could not ban slavery from territories”  -Chief Justice Roger Taney</a:t>
          </a:r>
          <a:endParaRPr lang="en-US" sz="1800" kern="1200" dirty="0"/>
        </a:p>
      </dsp:txBody>
      <dsp:txXfrm>
        <a:off x="5219697" y="477011"/>
        <a:ext cx="3411225" cy="1427991"/>
      </dsp:txXfrm>
    </dsp:sp>
    <dsp:sp modelId="{A8AF49E6-242C-449C-8EC8-3048A59D4EEE}">
      <dsp:nvSpPr>
        <dsp:cNvPr id="0" name=""/>
        <dsp:cNvSpPr/>
      </dsp:nvSpPr>
      <dsp:spPr>
        <a:xfrm>
          <a:off x="3821976" y="2023593"/>
          <a:ext cx="3898188" cy="3898188"/>
        </a:xfrm>
        <a:prstGeom prst="circularArrow">
          <a:avLst>
            <a:gd name="adj1" fmla="val 4688"/>
            <a:gd name="adj2" fmla="val 299029"/>
            <a:gd name="adj3" fmla="val 2541040"/>
            <a:gd name="adj4" fmla="val 15808696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A4B24B-CF78-41F4-AD48-25951B202C96}">
      <dsp:nvSpPr>
        <dsp:cNvPr id="0" name=""/>
        <dsp:cNvSpPr/>
      </dsp:nvSpPr>
      <dsp:spPr>
        <a:xfrm>
          <a:off x="1879583" y="1066794"/>
          <a:ext cx="2832277" cy="2832277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3B83D4-349D-4B2A-B66F-44C2270488AA}">
      <dsp:nvSpPr>
        <dsp:cNvPr id="0" name=""/>
        <dsp:cNvSpPr/>
      </dsp:nvSpPr>
      <dsp:spPr>
        <a:xfrm>
          <a:off x="3007813" y="-237240"/>
          <a:ext cx="3053765" cy="305376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D3676CC-E306-47B9-9DAD-52D7575EE571}">
      <dsp:nvSpPr>
        <dsp:cNvPr id="0" name=""/>
        <dsp:cNvSpPr/>
      </dsp:nvSpPr>
      <dsp:spPr>
        <a:xfrm>
          <a:off x="0" y="152394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>
              <a:solidFill>
                <a:schemeClr val="bg2"/>
              </a:solidFill>
              <a:latin typeface="Franklin Gothic Demi Cond" pitchFamily="34" charset="0"/>
            </a:rPr>
            <a:t>1. </a:t>
          </a:r>
          <a:r>
            <a:rPr lang="en-US" sz="3300" b="1" kern="1200" dirty="0" smtClean="0">
              <a:solidFill>
                <a:schemeClr val="bg2"/>
              </a:solidFill>
              <a:latin typeface="Franklin Gothic Demi Cond" pitchFamily="34" charset="0"/>
              <a:hlinkClick xmlns:r="http://schemas.openxmlformats.org/officeDocument/2006/relationships" r:id="" action="ppaction://hlinksldjump"/>
            </a:rPr>
            <a:t>Economic</a:t>
          </a:r>
          <a:endParaRPr lang="en-US" sz="3300" b="1" kern="1200" dirty="0">
            <a:solidFill>
              <a:schemeClr val="bg2"/>
            </a:solidFill>
            <a:latin typeface="Franklin Gothic Demi Cond" pitchFamily="34" charset="0"/>
          </a:endParaRPr>
        </a:p>
      </dsp:txBody>
      <dsp:txXfrm>
        <a:off x="0" y="152394"/>
        <a:ext cx="2902148" cy="1741289"/>
      </dsp:txXfrm>
    </dsp:sp>
    <dsp:sp modelId="{30A7FD69-C158-497C-8B3F-353C94CB7B12}">
      <dsp:nvSpPr>
        <dsp:cNvPr id="0" name=""/>
        <dsp:cNvSpPr/>
      </dsp:nvSpPr>
      <dsp:spPr>
        <a:xfrm>
          <a:off x="3193107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>
              <a:solidFill>
                <a:schemeClr val="bg2"/>
              </a:solidFill>
              <a:latin typeface="Franklin Gothic Demi Cond" pitchFamily="34" charset="0"/>
            </a:rPr>
            <a:t>2. </a:t>
          </a:r>
          <a:r>
            <a:rPr lang="en-US" sz="3300" b="1" kern="1200" dirty="0" smtClean="0">
              <a:solidFill>
                <a:schemeClr val="bg2"/>
              </a:solidFill>
              <a:latin typeface="Franklin Gothic Demi Cond" pitchFamily="34" charset="0"/>
              <a:hlinkClick xmlns:r="http://schemas.openxmlformats.org/officeDocument/2006/relationships" r:id="" action="ppaction://hlinksldjump"/>
            </a:rPr>
            <a:t>Conspiracy</a:t>
          </a:r>
          <a:endParaRPr lang="en-US" sz="3300" b="1" kern="1200" dirty="0">
            <a:solidFill>
              <a:schemeClr val="bg2"/>
            </a:solidFill>
            <a:latin typeface="Franklin Gothic Demi Cond" pitchFamily="34" charset="0"/>
          </a:endParaRPr>
        </a:p>
      </dsp:txBody>
      <dsp:txXfrm>
        <a:off x="3193107" y="145603"/>
        <a:ext cx="2902148" cy="1741289"/>
      </dsp:txXfrm>
    </dsp:sp>
    <dsp:sp modelId="{21A79613-0E33-4F37-9342-101F669DD54B}">
      <dsp:nvSpPr>
        <dsp:cNvPr id="0" name=""/>
        <dsp:cNvSpPr/>
      </dsp:nvSpPr>
      <dsp:spPr>
        <a:xfrm>
          <a:off x="744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>
              <a:solidFill>
                <a:schemeClr val="bg2"/>
              </a:solidFill>
              <a:effectLst/>
              <a:latin typeface="Franklin Gothic Demi Cond" pitchFamily="34" charset="0"/>
            </a:rPr>
            <a:t>3.</a:t>
          </a:r>
          <a:r>
            <a:rPr lang="en-US" sz="3300" b="1" kern="1200" dirty="0" smtClean="0">
              <a:solidFill>
                <a:schemeClr val="bg2"/>
              </a:solidFill>
              <a:effectLst/>
              <a:latin typeface="Franklin Gothic Demi Cond" pitchFamily="34" charset="0"/>
              <a:hlinkClick xmlns:r="http://schemas.openxmlformats.org/officeDocument/2006/relationships" r:id="" action="ppaction://hlinksldjump"/>
            </a:rPr>
            <a:t>Constitutional</a:t>
          </a:r>
          <a:endParaRPr lang="en-US" sz="3300" b="1" kern="1200" dirty="0" smtClean="0">
            <a:solidFill>
              <a:schemeClr val="bg2"/>
            </a:solidFill>
            <a:effectLst/>
            <a:latin typeface="Franklin Gothic Demi Cond" pitchFamily="34" charset="0"/>
          </a:endParaRPr>
        </a:p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>
              <a:solidFill>
                <a:schemeClr val="bg2"/>
              </a:solidFill>
              <a:effectLst/>
              <a:latin typeface="Franklin Gothic Demi Cond" pitchFamily="34" charset="0"/>
            </a:rPr>
            <a:t>(States-Rights)</a:t>
          </a:r>
          <a:endParaRPr lang="en-US" sz="3300" b="1" kern="1200" dirty="0">
            <a:solidFill>
              <a:schemeClr val="bg2"/>
            </a:solidFill>
            <a:effectLst/>
            <a:latin typeface="Franklin Gothic Demi Cond" pitchFamily="34" charset="0"/>
          </a:endParaRPr>
        </a:p>
      </dsp:txBody>
      <dsp:txXfrm>
        <a:off x="744" y="2177107"/>
        <a:ext cx="2902148" cy="1741289"/>
      </dsp:txXfrm>
    </dsp:sp>
    <dsp:sp modelId="{00AE215F-DA28-4070-91E8-2BA58CACCD79}">
      <dsp:nvSpPr>
        <dsp:cNvPr id="0" name=""/>
        <dsp:cNvSpPr/>
      </dsp:nvSpPr>
      <dsp:spPr>
        <a:xfrm>
          <a:off x="3193107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>
              <a:solidFill>
                <a:schemeClr val="bg2"/>
              </a:solidFill>
              <a:latin typeface="Franklin Gothic Demi Cond" pitchFamily="34" charset="0"/>
            </a:rPr>
            <a:t>4. </a:t>
          </a:r>
          <a:r>
            <a:rPr lang="en-US" sz="3300" b="1" kern="1200" dirty="0" smtClean="0">
              <a:solidFill>
                <a:schemeClr val="bg2"/>
              </a:solidFill>
              <a:latin typeface="Franklin Gothic Demi Cond" pitchFamily="34" charset="0"/>
              <a:hlinkClick xmlns:r="http://schemas.openxmlformats.org/officeDocument/2006/relationships" r:id="" action="ppaction://hlinksldjump"/>
            </a:rPr>
            <a:t>Slavery</a:t>
          </a:r>
          <a:endParaRPr lang="en-US" sz="3300" b="1" kern="1200" dirty="0">
            <a:solidFill>
              <a:schemeClr val="bg2"/>
            </a:solidFill>
            <a:latin typeface="Franklin Gothic Demi Cond" pitchFamily="34" charset="0"/>
          </a:endParaRPr>
        </a:p>
      </dsp:txBody>
      <dsp:txXfrm>
        <a:off x="3193107" y="2177107"/>
        <a:ext cx="2902148" cy="174128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B010CFE-8298-4398-A075-DE23DFA99197}">
      <dsp:nvSpPr>
        <dsp:cNvPr id="0" name=""/>
        <dsp:cNvSpPr/>
      </dsp:nvSpPr>
      <dsp:spPr>
        <a:xfrm>
          <a:off x="0" y="0"/>
          <a:ext cx="8229600" cy="1463040"/>
        </a:xfrm>
        <a:prstGeom prst="rect">
          <a:avLst/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solidFill>
            <a:schemeClr val="bg1"/>
          </a:solidFill>
        </a:ln>
        <a:effectLst>
          <a:innerShdw blurRad="63500" dist="50800" dir="13500000">
            <a:prstClr val="black">
              <a:alpha val="50000"/>
            </a:prstClr>
          </a:inn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>
              <a:solidFill>
                <a:schemeClr val="bg2"/>
              </a:solidFill>
              <a:effectLst/>
              <a:latin typeface="Cooper Black" pitchFamily="18" charset="0"/>
            </a:rPr>
            <a:t>A More </a:t>
          </a:r>
          <a:br>
            <a:rPr lang="en-US" sz="4400" kern="1200" dirty="0" smtClean="0">
              <a:solidFill>
                <a:schemeClr val="bg2"/>
              </a:solidFill>
              <a:effectLst/>
              <a:latin typeface="Cooper Black" pitchFamily="18" charset="0"/>
            </a:rPr>
          </a:br>
          <a:r>
            <a:rPr lang="en-US" sz="4400" kern="1200" dirty="0" smtClean="0">
              <a:solidFill>
                <a:schemeClr val="bg2"/>
              </a:solidFill>
              <a:effectLst/>
              <a:latin typeface="Cooper Black" pitchFamily="18" charset="0"/>
            </a:rPr>
            <a:t>Perfect Union?</a:t>
          </a:r>
          <a:endParaRPr lang="en-US" sz="4400" kern="1200" dirty="0">
            <a:solidFill>
              <a:schemeClr val="bg2"/>
            </a:solidFill>
            <a:effectLst/>
            <a:latin typeface="Cooper Black" pitchFamily="18" charset="0"/>
          </a:endParaRPr>
        </a:p>
      </dsp:txBody>
      <dsp:txXfrm>
        <a:off x="0" y="0"/>
        <a:ext cx="8229600" cy="1463040"/>
      </dsp:txXfrm>
    </dsp:sp>
    <dsp:sp modelId="{DE584CE7-0B2F-4DDE-80E7-0F7AAC4026D3}">
      <dsp:nvSpPr>
        <dsp:cNvPr id="0" name=""/>
        <dsp:cNvSpPr/>
      </dsp:nvSpPr>
      <dsp:spPr>
        <a:xfrm>
          <a:off x="0" y="1463040"/>
          <a:ext cx="4114799" cy="3072384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4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South</a:t>
          </a:r>
        </a:p>
        <a:p>
          <a:pPr lvl="0" algn="ctr">
            <a:spcBef>
              <a:spcPct val="0"/>
            </a:spcBef>
          </a:pPr>
          <a:r>
            <a:rPr lang="en-US" sz="3000" kern="1200" dirty="0" smtClean="0"/>
            <a:t> “Separate Individual States Formed the Union in 1787” </a:t>
          </a:r>
          <a:br>
            <a:rPr lang="en-US" sz="3000" kern="1200" dirty="0" smtClean="0"/>
          </a:br>
          <a:r>
            <a:rPr lang="en-US" sz="3000" kern="1200" dirty="0" smtClean="0"/>
            <a:t>So, they can opt out!</a:t>
          </a:r>
          <a:endParaRPr lang="en-US" sz="3000" kern="1200" dirty="0"/>
        </a:p>
      </dsp:txBody>
      <dsp:txXfrm>
        <a:off x="0" y="1463040"/>
        <a:ext cx="4114799" cy="3072384"/>
      </dsp:txXfrm>
    </dsp:sp>
    <dsp:sp modelId="{230C3036-9D3C-4759-9CEF-0909AA8B49FB}">
      <dsp:nvSpPr>
        <dsp:cNvPr id="0" name=""/>
        <dsp:cNvSpPr/>
      </dsp:nvSpPr>
      <dsp:spPr>
        <a:xfrm>
          <a:off x="4114800" y="1463040"/>
          <a:ext cx="4114799" cy="3072384"/>
        </a:xfrm>
        <a:prstGeom prst="rect">
          <a:avLst/>
        </a:prstGeom>
        <a:solidFill>
          <a:schemeClr val="accent1">
            <a:shade val="50000"/>
            <a:hueOff val="84872"/>
            <a:satOff val="4828"/>
            <a:lumOff val="3629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4000" b="1" kern="12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North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600" kern="1200" dirty="0" smtClean="0">
              <a:solidFill>
                <a:schemeClr val="bg2"/>
              </a:solidFill>
            </a:rPr>
            <a:t>“The union created the states by the Constitution” So, if the Union is Dissolved there is Nothing!</a:t>
          </a:r>
          <a:endParaRPr lang="en-US" sz="2600" kern="1200" dirty="0">
            <a:solidFill>
              <a:schemeClr val="bg2"/>
            </a:solidFill>
          </a:endParaRPr>
        </a:p>
      </dsp:txBody>
      <dsp:txXfrm>
        <a:off x="4114800" y="1463040"/>
        <a:ext cx="4114799" cy="3072384"/>
      </dsp:txXfrm>
    </dsp:sp>
    <dsp:sp modelId="{0F911500-ABC3-4D7D-AD85-5C6DA0FA65F7}">
      <dsp:nvSpPr>
        <dsp:cNvPr id="0" name=""/>
        <dsp:cNvSpPr/>
      </dsp:nvSpPr>
      <dsp:spPr>
        <a:xfrm>
          <a:off x="0" y="4535424"/>
          <a:ext cx="8229600" cy="341376"/>
        </a:xfrm>
        <a:prstGeom prst="rect">
          <a:avLst/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B010CFE-8298-4398-A075-DE23DFA99197}">
      <dsp:nvSpPr>
        <dsp:cNvPr id="0" name=""/>
        <dsp:cNvSpPr/>
      </dsp:nvSpPr>
      <dsp:spPr>
        <a:xfrm>
          <a:off x="0" y="3"/>
          <a:ext cx="8229600" cy="285753"/>
        </a:xfrm>
        <a:prstGeom prst="rect">
          <a:avLst/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solidFill>
            <a:schemeClr val="bg1"/>
          </a:solidFill>
        </a:ln>
        <a:effectLst>
          <a:innerShdw blurRad="63500" dist="50800" dir="13500000">
            <a:prstClr val="black">
              <a:alpha val="50000"/>
            </a:prstClr>
          </a:inn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400" kern="1200" dirty="0">
            <a:solidFill>
              <a:schemeClr val="bg2"/>
            </a:solidFill>
            <a:effectLst/>
            <a:latin typeface="Cooper Black" pitchFamily="18" charset="0"/>
          </a:endParaRPr>
        </a:p>
      </dsp:txBody>
      <dsp:txXfrm>
        <a:off x="0" y="3"/>
        <a:ext cx="8229600" cy="285753"/>
      </dsp:txXfrm>
    </dsp:sp>
    <dsp:sp modelId="{DE584CE7-0B2F-4DDE-80E7-0F7AAC4026D3}">
      <dsp:nvSpPr>
        <dsp:cNvPr id="0" name=""/>
        <dsp:cNvSpPr/>
      </dsp:nvSpPr>
      <dsp:spPr>
        <a:xfrm>
          <a:off x="0" y="304807"/>
          <a:ext cx="4114799" cy="4042402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4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South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Free Labor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Against High Tariffs Wanted to Export &amp; Import to/from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Europe</a:t>
          </a:r>
          <a:br>
            <a:rPr lang="en-US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endParaRPr lang="en-US" sz="28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15 Slave States</a:t>
          </a:r>
          <a:endParaRPr lang="en-US" sz="3000" kern="1200" dirty="0"/>
        </a:p>
      </dsp:txBody>
      <dsp:txXfrm>
        <a:off x="0" y="304807"/>
        <a:ext cx="4114799" cy="4042402"/>
      </dsp:txXfrm>
    </dsp:sp>
    <dsp:sp modelId="{230C3036-9D3C-4759-9CEF-0909AA8B49FB}">
      <dsp:nvSpPr>
        <dsp:cNvPr id="0" name=""/>
        <dsp:cNvSpPr/>
      </dsp:nvSpPr>
      <dsp:spPr>
        <a:xfrm>
          <a:off x="4114800" y="304807"/>
          <a:ext cx="4114799" cy="4034789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4000" b="1" kern="12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North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kern="12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Paid Labor</a:t>
          </a:r>
          <a:br>
            <a:rPr lang="en-US" sz="2800" b="1" kern="12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b="1" kern="12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Against Free Labor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kern="12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For High Tariffs to Protect Their Products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800" b="1" kern="1200" dirty="0" smtClean="0">
            <a:solidFill>
              <a:schemeClr val="bg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kern="12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br>
            <a:rPr lang="en-US" sz="2800" b="1" kern="12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b="1" kern="12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19 Free States</a:t>
          </a:r>
        </a:p>
      </dsp:txBody>
      <dsp:txXfrm>
        <a:off x="4114800" y="304807"/>
        <a:ext cx="4114799" cy="4034789"/>
      </dsp:txXfrm>
    </dsp:sp>
    <dsp:sp modelId="{0F911500-ABC3-4D7D-AD85-5C6DA0FA65F7}">
      <dsp:nvSpPr>
        <dsp:cNvPr id="0" name=""/>
        <dsp:cNvSpPr/>
      </dsp:nvSpPr>
      <dsp:spPr>
        <a:xfrm>
          <a:off x="0" y="4267199"/>
          <a:ext cx="8229600" cy="346710"/>
        </a:xfrm>
        <a:prstGeom prst="rect">
          <a:avLst/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887DA-6262-4997-9B03-67BA6CE9C587}" type="datetimeFigureOut">
              <a:rPr lang="en-US" smtClean="0"/>
              <a:pPr/>
              <a:t>12/18/2011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5958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5958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EE285-948D-4EE8-A823-335782EB47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dirty="0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 dirty="0"/>
          </a:p>
        </p:txBody>
      </p:sp>
      <p:sp>
        <p:nvSpPr>
          <p:cNvPr id="1249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84213"/>
            <a:ext cx="4556125" cy="34178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249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30581"/>
            <a:ext cx="5029200" cy="4102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49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61162"/>
            <a:ext cx="2971800" cy="45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dirty="0"/>
          </a:p>
        </p:txBody>
      </p:sp>
      <p:sp>
        <p:nvSpPr>
          <p:cNvPr id="1249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61162"/>
            <a:ext cx="2971800" cy="45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233DC2E3-3121-48E1-A433-7B32ACB91B38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DC2E3-3121-48E1-A433-7B32ACB91B38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DC2E3-3121-48E1-A433-7B32ACB91B38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DC2E3-3121-48E1-A433-7B32ACB91B3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DC2E3-3121-48E1-A433-7B32ACB91B38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DC2E3-3121-48E1-A433-7B32ACB91B3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DC2E3-3121-48E1-A433-7B32ACB91B38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DC2E3-3121-48E1-A433-7B32ACB91B38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DC2E3-3121-48E1-A433-7B32ACB91B38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DC2E3-3121-48E1-A433-7B32ACB91B38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DC2E3-3121-48E1-A433-7B32ACB91B38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A89DBA-BF10-4F80-840C-D0F6FD6B3E7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C77D871-43B9-44CB-84C6-99E898C7FDA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0B72F-E7E4-46B6-82D4-45B7CEE28D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8942-5EEE-43AC-8F23-77DB071FC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02940-F58F-4D18-B069-12031B04D5E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7FB9-43B1-4500-81DC-99E893C892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277E4-2674-481A-B80B-B1E60FCC242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D9E371E-DF21-4280-A4DB-D16C2EF5FE8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E7CF7F-EEF3-4D4C-992C-92BCE9535F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C8D7-A5B2-4F61-9AC4-44B8589805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4421-8137-4EB1-B032-E907263E97F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D1BDB9A-02FD-4E5B-91D4-69E70CB7F59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>
    <p:random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6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600200" y="3505200"/>
            <a:ext cx="5943600" cy="838200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A Nation Divided</a:t>
            </a:r>
            <a:endParaRPr lang="en-US" sz="4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191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2438400"/>
            <a:ext cx="7772400" cy="1143000"/>
          </a:xfrm>
        </p:spPr>
        <p:txBody>
          <a:bodyPr/>
          <a:lstStyle/>
          <a:p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The Road to Civil </a:t>
            </a: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War</a:t>
            </a:r>
            <a:endParaRPr 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pic>
        <p:nvPicPr>
          <p:cNvPr id="1914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04800"/>
            <a:ext cx="4181475" cy="2543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14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4267200"/>
            <a:ext cx="1789938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149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4343400"/>
            <a:ext cx="2389109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81000" y="304800"/>
            <a:ext cx="431804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Aim: What were the social</a:t>
            </a:r>
          </a:p>
          <a:p>
            <a:r>
              <a:rPr lang="en-US" dirty="0" smtClean="0"/>
              <a:t>Political, economic causes </a:t>
            </a:r>
          </a:p>
          <a:p>
            <a:r>
              <a:rPr lang="en-US" dirty="0" smtClean="0"/>
              <a:t>Of the Civil War?</a:t>
            </a:r>
          </a:p>
          <a:p>
            <a:endParaRPr lang="en-US" dirty="0" smtClean="0"/>
          </a:p>
          <a:p>
            <a:r>
              <a:rPr lang="en-US" dirty="0" smtClean="0"/>
              <a:t>Do Now: What is Sectionalism?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10600" cy="2057400"/>
          </a:xfrm>
        </p:spPr>
        <p:txBody>
          <a:bodyPr/>
          <a:lstStyle/>
          <a:p>
            <a:pPr lvl="1">
              <a:buNone/>
            </a:pPr>
            <a:r>
              <a:rPr lang="en-US" sz="2400" dirty="0" smtClean="0">
                <a:effectLst/>
              </a:rPr>
              <a:t>  Secession:  </a:t>
            </a:r>
          </a:p>
          <a:p>
            <a:pPr lvl="1">
              <a:buNone/>
            </a:pPr>
            <a:r>
              <a:rPr lang="en-US" dirty="0" smtClean="0"/>
              <a:t>  </a:t>
            </a:r>
            <a:r>
              <a:rPr lang="en-US" sz="2400" dirty="0" smtClean="0">
                <a:effectLst/>
              </a:rPr>
              <a:t>to </a:t>
            </a:r>
            <a:r>
              <a:rPr lang="en-US" sz="2400" dirty="0">
                <a:effectLst/>
              </a:rPr>
              <a:t>withdraw formally from </a:t>
            </a:r>
            <a:r>
              <a:rPr lang="en-US" sz="2400" dirty="0" smtClean="0">
                <a:effectLst/>
              </a:rPr>
              <a:t>a union </a:t>
            </a:r>
            <a:r>
              <a:rPr lang="en-US" sz="2400" dirty="0">
                <a:effectLst/>
              </a:rPr>
              <a:t>or </a:t>
            </a:r>
            <a:r>
              <a:rPr lang="en-US" sz="2400" dirty="0" smtClean="0">
                <a:effectLst/>
              </a:rPr>
              <a:t>alliance</a:t>
            </a:r>
            <a:br>
              <a:rPr lang="en-US" sz="2400" dirty="0" smtClean="0">
                <a:effectLst/>
              </a:rPr>
            </a:br>
            <a:endParaRPr lang="en-US" sz="1200" dirty="0">
              <a:effectLst/>
            </a:endParaRPr>
          </a:p>
          <a:p>
            <a:pPr algn="ctr">
              <a:buFontTx/>
              <a:buNone/>
            </a:pPr>
            <a:r>
              <a:rPr lang="en-US" dirty="0">
                <a:effectLst/>
              </a:rPr>
              <a:t>	Southern individual states </a:t>
            </a:r>
            <a:r>
              <a:rPr lang="en-US" u="sng" dirty="0">
                <a:effectLst/>
              </a:rPr>
              <a:t>nullified</a:t>
            </a:r>
            <a:r>
              <a:rPr lang="en-US" dirty="0">
                <a:effectLst/>
              </a:rPr>
              <a:t> their 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ratification </a:t>
            </a:r>
            <a:r>
              <a:rPr lang="en-US" dirty="0">
                <a:effectLst/>
              </a:rPr>
              <a:t>of the U.S. constitution</a:t>
            </a:r>
          </a:p>
          <a:p>
            <a:pPr lvl="3"/>
            <a:endParaRPr lang="en-US" sz="2400" dirty="0">
              <a:effectLst/>
            </a:endParaRPr>
          </a:p>
          <a:p>
            <a:pPr lvl="1"/>
            <a:endParaRPr lang="en-US" dirty="0">
              <a:effectLst/>
            </a:endParaRPr>
          </a:p>
        </p:txBody>
      </p:sp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The Road to </a:t>
            </a:r>
            <a:r>
              <a:rPr lang="en-US" sz="36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Civil War</a:t>
            </a:r>
          </a:p>
        </p:txBody>
      </p:sp>
      <p:pic>
        <p:nvPicPr>
          <p:cNvPr id="16589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3048000"/>
            <a:ext cx="6096000" cy="3333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5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5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04800" y="304800"/>
          <a:ext cx="8686800" cy="553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/>
          <p:cNvSpPr/>
          <p:nvPr/>
        </p:nvSpPr>
        <p:spPr>
          <a:xfrm>
            <a:off x="228600" y="381000"/>
            <a:ext cx="2743199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The Road to Civil War</a:t>
            </a:r>
            <a:endParaRPr lang="en-US" sz="440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8B8DFB-082A-4426-900C-AA73A52547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558B8DFB-082A-4426-900C-AA73A52547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AF49E6-242C-449C-8EC8-3048A59D4E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A8AF49E6-242C-449C-8EC8-3048A59D4E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C302F4-7188-4061-942F-A0207A7076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4BC302F4-7188-4061-942F-A0207A7076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A4B24B-CF78-41F4-AD48-25951B202C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39A4B24B-CF78-41F4-AD48-25951B202C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147C76-8F9A-4CDC-9190-352F7191C0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AB147C76-8F9A-4CDC-9190-352F7191C0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3B83D4-349D-4B2A-B66F-44C2270488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CE3B83D4-349D-4B2A-B66F-44C2270488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204657D-EFAC-4B95-B372-DDD3ABCE8D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A204657D-EFAC-4B95-B372-DDD3ABCE8D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5026A5F-D5AB-4246-A66D-4709CE69C5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25026A5F-D5AB-4246-A66D-4709CE69C5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F4A8CA-C300-4241-9700-B6A8131583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6EF4A8CA-C300-4241-9700-B6A8131583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40" name="Picture 4" descr="C:\WINDOWS\Desktop\McGraw-Hill Slides\McGraw Pics\chp13mp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838200"/>
            <a:ext cx="8610600" cy="5646738"/>
          </a:xfrm>
          <a:prstGeom prst="rect">
            <a:avLst/>
          </a:prstGeom>
          <a:noFill/>
        </p:spPr>
      </p:pic>
      <p:sp>
        <p:nvSpPr>
          <p:cNvPr id="193541" name="Text Box 5"/>
          <p:cNvSpPr txBox="1">
            <a:spLocks noChangeArrowheads="1"/>
          </p:cNvSpPr>
          <p:nvPr/>
        </p:nvSpPr>
        <p:spPr bwMode="auto">
          <a:xfrm>
            <a:off x="457200" y="304800"/>
            <a:ext cx="838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0" dirty="0">
                <a:latin typeface="Arial" charset="0"/>
              </a:rPr>
              <a:t>Slave and Free Territories Under the Compromise of 1850</a:t>
            </a:r>
            <a:endParaRPr lang="en-US" sz="1800" b="0" dirty="0">
              <a:latin typeface="Times New Roman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Picture 2" descr="C:\WINDOWS\Desktop\McGraw-Hill Slides\McGraw Pics\chp14mp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066800"/>
            <a:ext cx="8534400" cy="5461000"/>
          </a:xfrm>
          <a:prstGeom prst="rect">
            <a:avLst/>
          </a:prstGeom>
          <a:noFill/>
        </p:spPr>
      </p:pic>
      <p:sp>
        <p:nvSpPr>
          <p:cNvPr id="195587" name="Text Box 3"/>
          <p:cNvSpPr txBox="1">
            <a:spLocks noChangeArrowheads="1"/>
          </p:cNvSpPr>
          <p:nvPr/>
        </p:nvSpPr>
        <p:spPr bwMode="auto">
          <a:xfrm>
            <a:off x="2514600" y="304800"/>
            <a:ext cx="441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0" dirty="0" smtClean="0">
                <a:latin typeface="Arial" charset="0"/>
              </a:rPr>
              <a:t>The Process of Secession</a:t>
            </a:r>
            <a:endParaRPr lang="en-US" b="0" dirty="0">
              <a:latin typeface="Arial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676400" y="1295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304800"/>
            <a:ext cx="82296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100" normalizeH="0" baseline="0" noProof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The Road to Civil War</a:t>
            </a:r>
            <a:endParaRPr kumimoji="0" lang="en-US" sz="36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914400"/>
            <a:ext cx="4876800" cy="5181600"/>
          </a:xfrm>
        </p:spPr>
        <p:txBody>
          <a:bodyPr>
            <a:normAutofit/>
          </a:bodyPr>
          <a:lstStyle/>
          <a:p>
            <a:pPr lvl="4">
              <a:lnSpc>
                <a:spcPct val="90000"/>
              </a:lnSpc>
            </a:pPr>
            <a:endParaRPr lang="en-US" sz="800" dirty="0">
              <a:effectLst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Conspiracy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4">
              <a:lnSpc>
                <a:spcPct val="90000"/>
              </a:lnSpc>
              <a:buFontTx/>
              <a:buNone/>
            </a:pPr>
            <a:r>
              <a:rPr lang="en-US" sz="2400" dirty="0">
                <a:effectLst/>
              </a:rPr>
              <a:t>                         </a:t>
            </a:r>
            <a:endParaRPr lang="en-US" sz="800" dirty="0">
              <a:effectLst/>
            </a:endParaRPr>
          </a:p>
          <a:p>
            <a:pPr>
              <a:lnSpc>
                <a:spcPct val="90000"/>
              </a:lnSpc>
            </a:pPr>
            <a:r>
              <a:rPr lang="en-US" sz="3100" dirty="0">
                <a:effectLst/>
              </a:rPr>
              <a:t>Each side felt the other was </a:t>
            </a:r>
            <a:r>
              <a:rPr lang="en-US" sz="3100" dirty="0" smtClean="0">
                <a:effectLst/>
              </a:rPr>
              <a:t>conspiring against </a:t>
            </a:r>
            <a:r>
              <a:rPr lang="en-US" sz="3100" dirty="0">
                <a:effectLst/>
              </a:rPr>
              <a:t>the other</a:t>
            </a:r>
          </a:p>
          <a:p>
            <a:pPr>
              <a:lnSpc>
                <a:spcPct val="90000"/>
              </a:lnSpc>
            </a:pPr>
            <a:r>
              <a:rPr lang="en-US" sz="3100" dirty="0" smtClean="0"/>
              <a:t>C</a:t>
            </a:r>
            <a:r>
              <a:rPr lang="en-US" sz="3100" dirty="0" smtClean="0">
                <a:effectLst/>
              </a:rPr>
              <a:t>ongress was controlled </a:t>
            </a:r>
            <a:br>
              <a:rPr lang="en-US" sz="3100" dirty="0" smtClean="0">
                <a:effectLst/>
              </a:rPr>
            </a:br>
            <a:r>
              <a:rPr lang="en-US" sz="3100" dirty="0" smtClean="0">
                <a:effectLst/>
              </a:rPr>
              <a:t>by </a:t>
            </a:r>
            <a:r>
              <a:rPr lang="en-US" sz="3100" dirty="0">
                <a:effectLst/>
              </a:rPr>
              <a:t>north</a:t>
            </a:r>
          </a:p>
          <a:p>
            <a:pPr>
              <a:lnSpc>
                <a:spcPct val="90000"/>
              </a:lnSpc>
            </a:pPr>
            <a:r>
              <a:rPr lang="en-US" sz="3100" dirty="0" smtClean="0">
                <a:effectLst/>
              </a:rPr>
              <a:t>Each </a:t>
            </a:r>
            <a:r>
              <a:rPr lang="en-US" sz="3100" dirty="0">
                <a:effectLst/>
              </a:rPr>
              <a:t>side didn't trust </a:t>
            </a:r>
            <a:r>
              <a:rPr lang="en-US" sz="3100" dirty="0" smtClean="0">
                <a:effectLst/>
              </a:rPr>
              <a:t>each other  for economic </a:t>
            </a:r>
            <a:r>
              <a:rPr lang="en-US" sz="3100" dirty="0">
                <a:effectLst/>
              </a:rPr>
              <a:t>or </a:t>
            </a:r>
            <a:r>
              <a:rPr lang="en-US" sz="3100" dirty="0" smtClean="0">
                <a:effectLst/>
              </a:rPr>
              <a:t>political reasons</a:t>
            </a:r>
            <a:endParaRPr lang="en-US" sz="3100" dirty="0">
              <a:effectLst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152400"/>
            <a:ext cx="8229600" cy="7620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The Road to Civil War</a:t>
            </a:r>
            <a:endParaRPr kumimoji="0" lang="en-US" sz="36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7848600" y="5867400"/>
            <a:ext cx="7620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hlinkClick r:id="rId3" action="ppaction://hlinksldjump"/>
              </a:rPr>
              <a:t>Back</a:t>
            </a:r>
            <a:endParaRPr lang="en-US" sz="1400" dirty="0"/>
          </a:p>
        </p:txBody>
      </p:sp>
      <p:pic>
        <p:nvPicPr>
          <p:cNvPr id="19763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600200"/>
            <a:ext cx="3810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029200" y="4114800"/>
            <a:ext cx="3810000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2"/>
                </a:solidFill>
              </a:rPr>
              <a:t>“Whatever our Politics, the Constitution must be sustained”</a:t>
            </a:r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0"/>
            <a:ext cx="8229600" cy="7620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The Road to Civil War</a:t>
            </a:r>
            <a:endParaRPr kumimoji="0" lang="en-US" sz="36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76400" y="685800"/>
            <a:ext cx="579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Constitutional</a:t>
            </a:r>
          </a:p>
          <a:p>
            <a:pPr algn="ctr"/>
            <a:r>
              <a:rPr lang="en-US" b="0" dirty="0" smtClean="0"/>
              <a:t>United States vs. States United</a:t>
            </a:r>
            <a:endParaRPr lang="en-US" b="0" dirty="0"/>
          </a:p>
        </p:txBody>
      </p:sp>
      <p:graphicFrame>
        <p:nvGraphicFramePr>
          <p:cNvPr id="8" name="Diagram 7"/>
          <p:cNvGraphicFramePr/>
          <p:nvPr/>
        </p:nvGraphicFramePr>
        <p:xfrm>
          <a:off x="457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ight Arrow 9"/>
          <p:cNvSpPr/>
          <p:nvPr/>
        </p:nvSpPr>
        <p:spPr>
          <a:xfrm>
            <a:off x="7848600" y="6019800"/>
            <a:ext cx="7620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hlinkClick r:id="rId8" action="ppaction://hlinksldjump"/>
              </a:rPr>
              <a:t>Back</a:t>
            </a:r>
            <a:endParaRPr lang="en-US" sz="1400" dirty="0"/>
          </a:p>
        </p:txBody>
      </p:sp>
      <p:pic>
        <p:nvPicPr>
          <p:cNvPr id="11" name="Picture 10" descr="Abraham_lincoln_inauguration_186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010400" y="838200"/>
            <a:ext cx="1752600" cy="1742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ectangle 11"/>
          <p:cNvSpPr/>
          <p:nvPr/>
        </p:nvSpPr>
        <p:spPr>
          <a:xfrm>
            <a:off x="4724400" y="3200400"/>
            <a:ext cx="3810000" cy="27432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0"/>
            <a:ext cx="8229600" cy="7620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The Road to Civil War</a:t>
            </a:r>
            <a:endParaRPr kumimoji="0" lang="en-US" sz="36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6858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2"/>
                </a:solidFill>
              </a:rPr>
              <a:t>Slavery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4038600"/>
            <a:ext cx="2590800" cy="2308324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</a:rPr>
              <a:t>South – 4 Million Slaves</a:t>
            </a:r>
          </a:p>
          <a:p>
            <a:pPr algn="ctr"/>
            <a:r>
              <a:rPr lang="en-US" sz="1800" dirty="0" smtClean="0">
                <a:solidFill>
                  <a:schemeClr val="bg1"/>
                </a:solidFill>
              </a:rPr>
              <a:t>25 % Slave Owners</a:t>
            </a:r>
          </a:p>
          <a:p>
            <a:pPr algn="ctr"/>
            <a:r>
              <a:rPr lang="en-US" sz="1800" dirty="0" smtClean="0">
                <a:solidFill>
                  <a:schemeClr val="bg1"/>
                </a:solidFill>
              </a:rPr>
              <a:t>17% = 1-9  / 7% = 10-99 </a:t>
            </a:r>
            <a:br>
              <a:rPr lang="en-US" sz="1800" dirty="0" smtClean="0">
                <a:solidFill>
                  <a:schemeClr val="bg1"/>
                </a:solidFill>
              </a:rPr>
            </a:br>
            <a:r>
              <a:rPr lang="en-US" sz="1800" dirty="0" smtClean="0">
                <a:solidFill>
                  <a:schemeClr val="bg1"/>
                </a:solidFill>
              </a:rPr>
              <a:t>.1 % = 100+</a:t>
            </a:r>
            <a:br>
              <a:rPr lang="en-US" sz="1800" dirty="0" smtClean="0">
                <a:solidFill>
                  <a:schemeClr val="bg1"/>
                </a:solidFill>
              </a:rPr>
            </a:br>
            <a:r>
              <a:rPr lang="en-US" sz="1800" dirty="0" smtClean="0">
                <a:solidFill>
                  <a:schemeClr val="bg2">
                    <a:lumMod val="75000"/>
                  </a:schemeClr>
                </a:solidFill>
              </a:rPr>
              <a:t>Small Southern Minority Controlled Southern Society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71800" y="1981200"/>
            <a:ext cx="2667000" cy="208672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South -“The Blacks have a better condition under the superior White race”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191000" y="4343400"/>
            <a:ext cx="4572000" cy="193899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chemeClr val="lt1"/>
                </a:solidFill>
                <a:latin typeface="+mn-lt"/>
              </a:rPr>
              <a:t>North – “ I’m not in favor of bringing about the social or economic equality of Negroes” - “There must be the position of inferior/superior” </a:t>
            </a:r>
          </a:p>
        </p:txBody>
      </p:sp>
      <p:pic>
        <p:nvPicPr>
          <p:cNvPr id="1935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762000"/>
            <a:ext cx="2857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35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762000"/>
            <a:ext cx="257048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ight Arrow 13"/>
          <p:cNvSpPr/>
          <p:nvPr/>
        </p:nvSpPr>
        <p:spPr>
          <a:xfrm>
            <a:off x="8229600" y="6400800"/>
            <a:ext cx="7620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hlinkClick r:id="rId5" action="ppaction://hlinksldjump"/>
              </a:rPr>
              <a:t>Back</a:t>
            </a: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4114800" y="4343400"/>
            <a:ext cx="4724400" cy="241912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Lincoln was a product </a:t>
            </a:r>
            <a:br>
              <a:rPr lang="en-US" dirty="0" smtClean="0"/>
            </a:br>
            <a:r>
              <a:rPr lang="en-US" dirty="0" smtClean="0"/>
              <a:t>of his own culture </a:t>
            </a:r>
            <a:br>
              <a:rPr lang="en-US" dirty="0" smtClean="0"/>
            </a:br>
            <a:r>
              <a:rPr lang="en-US" dirty="0" smtClean="0"/>
              <a:t>The Freeing of slaves was</a:t>
            </a:r>
            <a:br>
              <a:rPr lang="en-US" dirty="0" smtClean="0"/>
            </a:br>
            <a:r>
              <a:rPr lang="en-US" dirty="0" smtClean="0"/>
              <a:t>not a matter of equality!!!</a:t>
            </a:r>
          </a:p>
          <a:p>
            <a:pPr algn="ctr">
              <a:lnSpc>
                <a:spcPct val="90000"/>
              </a:lnSpc>
            </a:pPr>
            <a:r>
              <a:rPr lang="en-US" dirty="0" smtClean="0"/>
              <a:t>Yet, he was against </a:t>
            </a:r>
            <a:br>
              <a:rPr lang="en-US" dirty="0" smtClean="0"/>
            </a:br>
            <a:r>
              <a:rPr lang="en-US" dirty="0" smtClean="0"/>
              <a:t>the concept of slavery</a:t>
            </a:r>
          </a:p>
          <a:p>
            <a:pPr algn="ctr">
              <a:lnSpc>
                <a:spcPct val="90000"/>
              </a:lnSpc>
            </a:pPr>
            <a:r>
              <a:rPr lang="en-US" dirty="0" smtClean="0"/>
              <a:t>SAVE THE UNION!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0" y="3581400"/>
            <a:ext cx="2590800" cy="457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Bradley Hand ITC" pitchFamily="66" charset="0"/>
              </a:rPr>
              <a:t>Jefferson Davis</a:t>
            </a:r>
            <a:endParaRPr lang="en-US" dirty="0">
              <a:latin typeface="Bradley Hand ITC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43600" y="3886200"/>
            <a:ext cx="2819400" cy="457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Bradley Hand ITC" pitchFamily="66" charset="0"/>
              </a:rPr>
              <a:t>Abraham Lincoln</a:t>
            </a:r>
            <a:endParaRPr lang="en-US" dirty="0">
              <a:latin typeface="Bradley Hand ITC" pitchFamily="66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35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3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3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5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0"/>
            <a:ext cx="8229600" cy="7620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gerian" pitchFamily="82" charset="0"/>
                <a:ea typeface="+mj-ea"/>
                <a:cs typeface="+mj-cs"/>
              </a:rPr>
              <a:t>The Road to Civil War</a:t>
            </a:r>
            <a:endParaRPr kumimoji="0" lang="en-US" sz="36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gerian" pitchFamily="82" charset="0"/>
              <a:ea typeface="+mj-ea"/>
              <a:cs typeface="+mj-cs"/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533400" y="1371600"/>
          <a:ext cx="8229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ight Arrow 9"/>
          <p:cNvSpPr/>
          <p:nvPr/>
        </p:nvSpPr>
        <p:spPr>
          <a:xfrm>
            <a:off x="7924800" y="6096000"/>
            <a:ext cx="7620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hlinkClick r:id="rId8" action="ppaction://hlinksldjump"/>
              </a:rPr>
              <a:t>Back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609600" y="1752600"/>
            <a:ext cx="3962400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52600" y="609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2"/>
                </a:solidFill>
              </a:rPr>
              <a:t>Economic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1329</TotalTime>
  <Words>323</Words>
  <Application>Microsoft Office PowerPoint</Application>
  <PresentationFormat>On-screen Show (4:3)</PresentationFormat>
  <Paragraphs>85</Paragraphs>
  <Slides>10</Slides>
  <Notes>10</Notes>
  <HiddenSlides>4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Paper</vt:lpstr>
      <vt:lpstr>The Road to Civil War</vt:lpstr>
      <vt:lpstr>The Road to Civil War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Sierra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 Cox</dc:creator>
  <cp:lastModifiedBy>Alex</cp:lastModifiedBy>
  <cp:revision>453</cp:revision>
  <dcterms:created xsi:type="dcterms:W3CDTF">2004-10-25T03:32:10Z</dcterms:created>
  <dcterms:modified xsi:type="dcterms:W3CDTF">2011-12-18T16:51:16Z</dcterms:modified>
</cp:coreProperties>
</file>