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9" r:id="rId3"/>
    <p:sldId id="258" r:id="rId4"/>
    <p:sldId id="259" r:id="rId5"/>
    <p:sldId id="257" r:id="rId6"/>
    <p:sldId id="260" r:id="rId7"/>
    <p:sldId id="263" r:id="rId8"/>
    <p:sldId id="264" r:id="rId9"/>
    <p:sldId id="261" r:id="rId10"/>
    <p:sldId id="267" r:id="rId11"/>
    <p:sldId id="265" r:id="rId12"/>
    <p:sldId id="262" r:id="rId13"/>
    <p:sldId id="266" r:id="rId14"/>
    <p:sldId id="268" r:id="rId15"/>
  </p:sldIdLst>
  <p:sldSz cx="9144000" cy="6858000" type="screen4x3"/>
  <p:notesSz cx="6858000" cy="9117013"/>
  <p:defaultTextStyle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AB09"/>
    <a:srgbClr val="A0A0A0"/>
  </p:clrMru>
</p:presentationPr>
</file>

<file path=ppt/tableStyles.xml><?xml version="1.0" encoding="utf-8"?>
<a:tblStyleLst xmlns:a="http://schemas.openxmlformats.org/drawingml/2006/main" def="{B301B821-A1FF-4177-AEE7-76D212191A09}">
  <a:tblStyle styleId="{B301B821-A1FF-4177-AEE7-76D212191A09}" styleName="Medium Style 9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9DCAF9ED-07DC-4A11-8D7F-57B35C25682E}" styleName="Medium Style 10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93D81CF-94F2-401A-BA57-92F5A7B2D0C5}" styleName="Medium Style 8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FD0F851-EC5A-4D38-B0AD-8093EC10F338}" styleName="Light Style 6">
    <a:wholeTbl>
      <a:tcTxStyle>
        <a:fontRef idx="minor">
          <a:scrgbClr r="0" g="0" b="0"/>
        </a:fontRef>
        <a:schemeClr val="accent5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1FECB4D8-DB02-4DC6-A0A2-4F2EBAE1DC90}" styleName="Medium Style 1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3B4B98B0-60AC-42C2-AFA5-B58CD77FA1E5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  <a:tblStyle styleId="{0E3FDE45-AF77-4B5C-9715-49D594BDF05E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band2V>
      <a:tcStyle>
        <a:tcBdr/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seCell>
      <a:tcStyle>
        <a:tcBdr/>
      </a:tcStyle>
    </a:seCell>
    <a:swCell>
      <a:tcStyle>
        <a:tcBdr/>
      </a:tcStyle>
    </a:swCell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582" autoAdjust="0"/>
    <p:restoredTop sz="88034" autoAdjust="0"/>
  </p:normalViewPr>
  <p:slideViewPr>
    <p:cSldViewPr>
      <p:cViewPr varScale="1">
        <p:scale>
          <a:sx n="61" d="100"/>
          <a:sy n="61" d="100"/>
        </p:scale>
        <p:origin x="-132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55E3E2-EDCB-48B5-BF8F-C316F1799ABE}" type="doc">
      <dgm:prSet loTypeId="urn:microsoft.com/office/officeart/2005/8/layout/vList2" loCatId="list" qsTypeId="urn:microsoft.com/office/officeart/2005/8/quickstyle/3d8" qsCatId="3D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D017E2D5-B8F4-461D-9C64-1686969C9EFA}">
      <dgm:prSet phldrT="[Text]"/>
      <dgm:spPr>
        <a:solidFill>
          <a:schemeClr val="tx1">
            <a:lumMod val="65000"/>
            <a:lumOff val="35000"/>
            <a:alpha val="90000"/>
          </a:schemeClr>
        </a:solidFill>
      </dgm:spPr>
      <dgm:t>
        <a:bodyPr/>
        <a:lstStyle/>
        <a:p>
          <a:r>
            <a:rPr lang="en-US" dirty="0" smtClean="0"/>
            <a:t>Many People Go West to Find Their Fortunes</a:t>
          </a:r>
          <a:endParaRPr lang="en-US" dirty="0"/>
        </a:p>
      </dgm:t>
    </dgm:pt>
    <dgm:pt modelId="{6EB15085-3518-474D-B1BD-E66FBEB59942}" type="parTrans" cxnId="{1E59DF0F-8C08-4EF1-B9A1-C80815703514}">
      <dgm:prSet/>
      <dgm:spPr/>
      <dgm:t>
        <a:bodyPr/>
        <a:lstStyle/>
        <a:p>
          <a:endParaRPr lang="en-US"/>
        </a:p>
      </dgm:t>
    </dgm:pt>
    <dgm:pt modelId="{4D7B2DB8-2E9E-4CE9-B608-D390A3B9621F}" type="sibTrans" cxnId="{1E59DF0F-8C08-4EF1-B9A1-C80815703514}">
      <dgm:prSet/>
      <dgm:spPr/>
      <dgm:t>
        <a:bodyPr/>
        <a:lstStyle/>
        <a:p>
          <a:endParaRPr lang="en-US"/>
        </a:p>
      </dgm:t>
    </dgm:pt>
    <dgm:pt modelId="{01E9D7BB-2563-4B60-8D04-A369FF8F0807}">
      <dgm:prSet phldrT="[Text]"/>
      <dgm:spPr/>
      <dgm:t>
        <a:bodyPr/>
        <a:lstStyle/>
        <a:p>
          <a:r>
            <a:rPr lang="en-US" dirty="0" smtClean="0"/>
            <a:t>California Becomes a State - 1850</a:t>
          </a:r>
          <a:endParaRPr lang="en-US" dirty="0"/>
        </a:p>
      </dgm:t>
    </dgm:pt>
    <dgm:pt modelId="{A73A443D-48DB-4A21-81A6-A94BB23F2203}" type="parTrans" cxnId="{6925EB0A-CA87-4C10-881F-B03E55B56769}">
      <dgm:prSet/>
      <dgm:spPr/>
      <dgm:t>
        <a:bodyPr/>
        <a:lstStyle/>
        <a:p>
          <a:endParaRPr lang="en-US"/>
        </a:p>
      </dgm:t>
    </dgm:pt>
    <dgm:pt modelId="{961177F9-D57E-4E6B-8253-1599DE4FBFD9}" type="sibTrans" cxnId="{6925EB0A-CA87-4C10-881F-B03E55B56769}">
      <dgm:prSet/>
      <dgm:spPr/>
      <dgm:t>
        <a:bodyPr/>
        <a:lstStyle/>
        <a:p>
          <a:endParaRPr lang="en-US"/>
        </a:p>
      </dgm:t>
    </dgm:pt>
    <dgm:pt modelId="{0D22AEFA-D9F3-485E-8C8A-F1DA0629495C}">
      <dgm:prSet phldrT="[Text]"/>
      <dgm:spPr/>
      <dgm:t>
        <a:bodyPr/>
        <a:lstStyle/>
        <a:p>
          <a:r>
            <a:rPr lang="en-US" dirty="0" smtClean="0">
              <a:solidFill>
                <a:schemeClr val="accent4">
                  <a:lumMod val="50000"/>
                </a:schemeClr>
              </a:solidFill>
            </a:rPr>
            <a:t>Immigrants Came to California for the California Dream</a:t>
          </a:r>
          <a:endParaRPr lang="en-US" dirty="0">
            <a:solidFill>
              <a:schemeClr val="accent4">
                <a:lumMod val="50000"/>
              </a:schemeClr>
            </a:solidFill>
          </a:endParaRPr>
        </a:p>
      </dgm:t>
    </dgm:pt>
    <dgm:pt modelId="{14FE600F-CBAF-4E43-8C69-A920C02741F1}" type="parTrans" cxnId="{BE473AFF-0983-42CA-964D-1DCB5AD9A21D}">
      <dgm:prSet/>
      <dgm:spPr/>
      <dgm:t>
        <a:bodyPr/>
        <a:lstStyle/>
        <a:p>
          <a:endParaRPr lang="en-US"/>
        </a:p>
      </dgm:t>
    </dgm:pt>
    <dgm:pt modelId="{9FEE3E4E-E1BD-4255-B05B-37A18FA51C33}" type="sibTrans" cxnId="{BE473AFF-0983-42CA-964D-1DCB5AD9A21D}">
      <dgm:prSet/>
      <dgm:spPr/>
      <dgm:t>
        <a:bodyPr/>
        <a:lstStyle/>
        <a:p>
          <a:endParaRPr lang="en-US"/>
        </a:p>
      </dgm:t>
    </dgm:pt>
    <dgm:pt modelId="{406BBCB6-67D3-4F9C-9D1A-D81E87751D2A}">
      <dgm:prSet phldrT="[Text]"/>
      <dgm:spPr/>
      <dgm:t>
        <a:bodyPr/>
        <a:lstStyle/>
        <a:p>
          <a:endParaRPr lang="en-US" dirty="0"/>
        </a:p>
      </dgm:t>
    </dgm:pt>
    <dgm:pt modelId="{7A1F4ECC-AC0D-4076-A235-DD4877C1FB65}" type="parTrans" cxnId="{B89FF84D-06F8-4602-949F-C639C97B678F}">
      <dgm:prSet/>
      <dgm:spPr/>
      <dgm:t>
        <a:bodyPr/>
        <a:lstStyle/>
        <a:p>
          <a:endParaRPr lang="en-US"/>
        </a:p>
      </dgm:t>
    </dgm:pt>
    <dgm:pt modelId="{AE9BBDE7-A646-469E-BDD3-A38761CFE46B}" type="sibTrans" cxnId="{B89FF84D-06F8-4602-949F-C639C97B678F}">
      <dgm:prSet/>
      <dgm:spPr/>
      <dgm:t>
        <a:bodyPr/>
        <a:lstStyle/>
        <a:p>
          <a:endParaRPr lang="en-US"/>
        </a:p>
      </dgm:t>
    </dgm:pt>
    <dgm:pt modelId="{1A02E56F-E898-4DC8-983D-17B46521C309}" type="pres">
      <dgm:prSet presAssocID="{9B55E3E2-EDCB-48B5-BF8F-C316F1799AB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072C201-D43A-46DF-9AA6-0AA0ADABCE94}" type="pres">
      <dgm:prSet presAssocID="{D017E2D5-B8F4-461D-9C64-1686969C9EFA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55FE9A-08BE-4D1D-A983-D5061D0A22E7}" type="pres">
      <dgm:prSet presAssocID="{D017E2D5-B8F4-461D-9C64-1686969C9EFA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8E4270-3137-43F8-B057-138ABD772A18}" type="pres">
      <dgm:prSet presAssocID="{0D22AEFA-D9F3-485E-8C8A-F1DA0629495C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FECA70-4299-46B6-B996-2E0B902B4851}" type="pres">
      <dgm:prSet presAssocID="{0D22AEFA-D9F3-485E-8C8A-F1DA0629495C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CC8D24D-F04C-4059-8E16-2F96A4B8CA5B}" type="presOf" srcId="{D017E2D5-B8F4-461D-9C64-1686969C9EFA}" destId="{1072C201-D43A-46DF-9AA6-0AA0ADABCE94}" srcOrd="0" destOrd="0" presId="urn:microsoft.com/office/officeart/2005/8/layout/vList2"/>
    <dgm:cxn modelId="{05B4503B-B3A5-4E73-B0BF-775F7EB638B2}" type="presOf" srcId="{0D22AEFA-D9F3-485E-8C8A-F1DA0629495C}" destId="{898E4270-3137-43F8-B057-138ABD772A18}" srcOrd="0" destOrd="0" presId="urn:microsoft.com/office/officeart/2005/8/layout/vList2"/>
    <dgm:cxn modelId="{9DBF1609-CE2C-4778-94DE-C6CF02A45540}" type="presOf" srcId="{9B55E3E2-EDCB-48B5-BF8F-C316F1799ABE}" destId="{1A02E56F-E898-4DC8-983D-17B46521C309}" srcOrd="0" destOrd="0" presId="urn:microsoft.com/office/officeart/2005/8/layout/vList2"/>
    <dgm:cxn modelId="{BE473AFF-0983-42CA-964D-1DCB5AD9A21D}" srcId="{9B55E3E2-EDCB-48B5-BF8F-C316F1799ABE}" destId="{0D22AEFA-D9F3-485E-8C8A-F1DA0629495C}" srcOrd="1" destOrd="0" parTransId="{14FE600F-CBAF-4E43-8C69-A920C02741F1}" sibTransId="{9FEE3E4E-E1BD-4255-B05B-37A18FA51C33}"/>
    <dgm:cxn modelId="{004592F5-6F3F-43EA-86F8-57782BB0D722}" type="presOf" srcId="{01E9D7BB-2563-4B60-8D04-A369FF8F0807}" destId="{4655FE9A-08BE-4D1D-A983-D5061D0A22E7}" srcOrd="0" destOrd="0" presId="urn:microsoft.com/office/officeart/2005/8/layout/vList2"/>
    <dgm:cxn modelId="{1E59DF0F-8C08-4EF1-B9A1-C80815703514}" srcId="{9B55E3E2-EDCB-48B5-BF8F-C316F1799ABE}" destId="{D017E2D5-B8F4-461D-9C64-1686969C9EFA}" srcOrd="0" destOrd="0" parTransId="{6EB15085-3518-474D-B1BD-E66FBEB59942}" sibTransId="{4D7B2DB8-2E9E-4CE9-B608-D390A3B9621F}"/>
    <dgm:cxn modelId="{6925EB0A-CA87-4C10-881F-B03E55B56769}" srcId="{D017E2D5-B8F4-461D-9C64-1686969C9EFA}" destId="{01E9D7BB-2563-4B60-8D04-A369FF8F0807}" srcOrd="0" destOrd="0" parTransId="{A73A443D-48DB-4A21-81A6-A94BB23F2203}" sibTransId="{961177F9-D57E-4E6B-8253-1599DE4FBFD9}"/>
    <dgm:cxn modelId="{A665177E-3339-4DA2-9C72-BDBB9678B1D3}" type="presOf" srcId="{406BBCB6-67D3-4F9C-9D1A-D81E87751D2A}" destId="{56FECA70-4299-46B6-B996-2E0B902B4851}" srcOrd="0" destOrd="0" presId="urn:microsoft.com/office/officeart/2005/8/layout/vList2"/>
    <dgm:cxn modelId="{B89FF84D-06F8-4602-949F-C639C97B678F}" srcId="{0D22AEFA-D9F3-485E-8C8A-F1DA0629495C}" destId="{406BBCB6-67D3-4F9C-9D1A-D81E87751D2A}" srcOrd="0" destOrd="0" parTransId="{7A1F4ECC-AC0D-4076-A235-DD4877C1FB65}" sibTransId="{AE9BBDE7-A646-469E-BDD3-A38761CFE46B}"/>
    <dgm:cxn modelId="{EEAF6890-F555-49C0-975C-8654FCDC3749}" type="presParOf" srcId="{1A02E56F-E898-4DC8-983D-17B46521C309}" destId="{1072C201-D43A-46DF-9AA6-0AA0ADABCE94}" srcOrd="0" destOrd="0" presId="urn:microsoft.com/office/officeart/2005/8/layout/vList2"/>
    <dgm:cxn modelId="{0D09270F-6DB3-4D3B-B49E-C235E9AA520E}" type="presParOf" srcId="{1A02E56F-E898-4DC8-983D-17B46521C309}" destId="{4655FE9A-08BE-4D1D-A983-D5061D0A22E7}" srcOrd="1" destOrd="0" presId="urn:microsoft.com/office/officeart/2005/8/layout/vList2"/>
    <dgm:cxn modelId="{8C6B9759-4D20-4207-9396-5EE39B4EF150}" type="presParOf" srcId="{1A02E56F-E898-4DC8-983D-17B46521C309}" destId="{898E4270-3137-43F8-B057-138ABD772A18}" srcOrd="2" destOrd="0" presId="urn:microsoft.com/office/officeart/2005/8/layout/vList2"/>
    <dgm:cxn modelId="{1B3D3D9A-C826-4FBC-B44B-80800816EA71}" type="presParOf" srcId="{1A02E56F-E898-4DC8-983D-17B46521C309}" destId="{56FECA70-4299-46B6-B996-2E0B902B4851}" srcOrd="3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5851"/>
          </a:xfrm>
          <a:prstGeom prst="rect">
            <a:avLst/>
          </a:prstGeom>
        </p:spPr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5851"/>
          </a:xfrm>
          <a:prstGeom prst="rect">
            <a:avLst/>
          </a:prstGeom>
        </p:spPr>
        <p:txBody>
          <a:bodyPr vert="horz"/>
          <a:lstStyle>
            <a:extLst/>
          </a:lstStyle>
          <a:p>
            <a:fld id="{31555DB1-8736-42A3-B48D-2B08FB93332A}" type="datetimeFigureOut">
              <a:rPr lang="en-US" smtClean="0"/>
              <a:pPr/>
              <a:t>5/17/2008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59580"/>
            <a:ext cx="2971800" cy="455851"/>
          </a:xfrm>
          <a:prstGeom prst="rect">
            <a:avLst/>
          </a:prstGeom>
        </p:spPr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59580"/>
            <a:ext cx="2971800" cy="455851"/>
          </a:xfrm>
          <a:prstGeom prst="rect">
            <a:avLst/>
          </a:prstGeom>
        </p:spPr>
        <p:txBody>
          <a:bodyPr vert="horz"/>
          <a:lstStyle>
            <a:extLst/>
          </a:lstStyle>
          <a:p>
            <a:fld id="{5400D380-E0D7-4EB1-B91E-BFCC7DA7F29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5851"/>
          </a:xfrm>
          <a:prstGeom prst="rect">
            <a:avLst/>
          </a:prstGeom>
        </p:spPr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5851"/>
          </a:xfrm>
          <a:prstGeom prst="rect">
            <a:avLst/>
          </a:prstGeom>
        </p:spPr>
        <p:txBody>
          <a:bodyPr vert="horz"/>
          <a:lstStyle>
            <a:extLst/>
          </a:lstStyle>
          <a:p>
            <a:fld id="{0BDB199F-A56C-4049-BA04-1447030960FF}" type="datetimeFigureOut">
              <a:rPr lang="en-US" smtClean="0"/>
              <a:pPr/>
              <a:t>5/17/2008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84213"/>
            <a:ext cx="4556125" cy="34178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>
            <a:extLst/>
          </a:lstStyle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30581"/>
            <a:ext cx="5486400" cy="4102656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59580"/>
            <a:ext cx="2971800" cy="455851"/>
          </a:xfrm>
          <a:prstGeom prst="rect">
            <a:avLst/>
          </a:prstGeom>
        </p:spPr>
        <p:txBody>
          <a:bodyPr vert="horz"/>
          <a:lstStyle>
            <a:extLst/>
          </a:lstStyle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59580"/>
            <a:ext cx="2971800" cy="455851"/>
          </a:xfrm>
          <a:prstGeom prst="rect">
            <a:avLst/>
          </a:prstGeom>
        </p:spPr>
        <p:txBody>
          <a:bodyPr vert="horz"/>
          <a:lstStyle>
            <a:extLst/>
          </a:lstStyle>
          <a:p>
            <a:fld id="{B3A019F3-8596-4028-9847-CBD3A185B0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3A019F3-8596-4028-9847-CBD3A185B07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019F3-8596-4028-9847-CBD3A185B07A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0"/>
          <p:cNvSpPr/>
          <p:nvPr userDrawn="1"/>
        </p:nvSpPr>
        <p:spPr>
          <a:xfrm>
            <a:off x="0" y="3505200"/>
            <a:ext cx="9144000" cy="11430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subTitle" idx="1" hasCustomPrompt="1"/>
          </p:nvPr>
        </p:nvSpPr>
        <p:spPr>
          <a:xfrm>
            <a:off x="228600" y="4706112"/>
            <a:ext cx="6934200" cy="228600"/>
          </a:xfrm>
          <a:solidFill>
            <a:schemeClr val="bg1"/>
          </a:solidFill>
        </p:spPr>
        <p:txBody>
          <a:bodyPr/>
          <a:lstStyle>
            <a:lvl1pPr marL="0" indent="0" algn="l">
              <a:buNone/>
              <a:defRPr sz="1100" b="1">
                <a:solidFill>
                  <a:schemeClr val="accent4">
                    <a:shade val="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dirty="0" smtClean="0"/>
              <a:t>Click to add author information</a:t>
            </a:r>
            <a:endParaRPr lang="en-US" dirty="0"/>
          </a:p>
        </p:txBody>
      </p:sp>
      <p:sp>
        <p:nvSpPr>
          <p:cNvPr id="15" name="Rectangle 15"/>
          <p:cNvSpPr>
            <a:spLocks noGrp="1"/>
          </p:cNvSpPr>
          <p:nvPr>
            <p:ph type="sldNum" sz="quarter" idx="11"/>
          </p:nvPr>
        </p:nvSpPr>
        <p:spPr>
          <a:xfrm>
            <a:off x="6477000" y="6477000"/>
            <a:ext cx="1021080" cy="304800"/>
          </a:xfrm>
        </p:spPr>
        <p:txBody>
          <a:bodyPr anchor="ctr"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dirty="0"/>
          </a:p>
        </p:txBody>
      </p:sp>
      <p:sp>
        <p:nvSpPr>
          <p:cNvPr id="16" name="Rectangle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pic>
        <p:nvPicPr>
          <p:cNvPr id="30" name="ContosoLogo.jpg"/>
          <p:cNvPicPr>
            <a:picLocks noChangeAspect="1"/>
          </p:cNvPicPr>
          <p:nvPr/>
        </p:nvPicPr>
        <p:blipFill>
          <a:blip r:embed="rId2">
            <a:duotone>
              <a:schemeClr val="accent4"/>
              <a:srgbClr val="FFFFFF"/>
            </a:duotone>
          </a:blip>
          <a:stretch>
            <a:fillRect/>
          </a:stretch>
        </p:blipFill>
        <p:spPr>
          <a:xfrm>
            <a:off x="7696200" y="5791200"/>
            <a:ext cx="1371600" cy="100812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10"/>
          <p:cNvSpPr/>
          <p:nvPr userDrawn="1"/>
        </p:nvSpPr>
        <p:spPr>
          <a:xfrm>
            <a:off x="0" y="0"/>
            <a:ext cx="9144000" cy="40386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>
              <a:defRPr>
                <a:solidFill>
                  <a:srgbClr val="A0A0A0"/>
                </a:solidFill>
              </a:defRPr>
            </a:lvl1pPr>
            <a:extLst/>
          </a:lstStyle>
          <a:p>
            <a:fld id="{5A8D346D-A53F-433C-9D37-45A337EA482C}" type="datetime1">
              <a:rPr lang="en-US" smtClean="0"/>
              <a:pPr/>
              <a:t>5/17/2008</a:t>
            </a:fld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4645880"/>
            <a:ext cx="9144000" cy="27432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7" name="Rectangle 37"/>
          <p:cNvSpPr>
            <a:spLocks noGrp="1"/>
          </p:cNvSpPr>
          <p:nvPr>
            <p:ph type="body" sz="quarter" idx="13" hasCustomPrompt="1"/>
          </p:nvPr>
        </p:nvSpPr>
        <p:spPr>
          <a:xfrm>
            <a:off x="310896" y="381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43" name="Rectangle 37"/>
          <p:cNvSpPr>
            <a:spLocks noGrp="1"/>
          </p:cNvSpPr>
          <p:nvPr>
            <p:ph type="body" sz="quarter" idx="15" hasCustomPrompt="1"/>
          </p:nvPr>
        </p:nvSpPr>
        <p:spPr>
          <a:xfrm>
            <a:off x="304800" y="838200"/>
            <a:ext cx="7391400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41" name="Rectangle 37"/>
          <p:cNvSpPr>
            <a:spLocks noGrp="1"/>
          </p:cNvSpPr>
          <p:nvPr>
            <p:ph type="body" sz="quarter" idx="17" hasCustomPrompt="1"/>
          </p:nvPr>
        </p:nvSpPr>
        <p:spPr>
          <a:xfrm>
            <a:off x="310896" y="1295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45" name="Rectangle 37"/>
          <p:cNvSpPr>
            <a:spLocks noGrp="1"/>
          </p:cNvSpPr>
          <p:nvPr>
            <p:ph type="body" sz="quarter" idx="19" hasCustomPrompt="1"/>
          </p:nvPr>
        </p:nvSpPr>
        <p:spPr>
          <a:xfrm>
            <a:off x="310896" y="1752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47" name="Rectangle 37"/>
          <p:cNvSpPr>
            <a:spLocks noGrp="1"/>
          </p:cNvSpPr>
          <p:nvPr>
            <p:ph type="body" sz="quarter" idx="21" hasCustomPrompt="1"/>
          </p:nvPr>
        </p:nvSpPr>
        <p:spPr>
          <a:xfrm>
            <a:off x="310896" y="2209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49" name="Rectangle 37"/>
          <p:cNvSpPr>
            <a:spLocks noGrp="1"/>
          </p:cNvSpPr>
          <p:nvPr>
            <p:ph type="body" sz="quarter" idx="23" hasCustomPrompt="1"/>
          </p:nvPr>
        </p:nvSpPr>
        <p:spPr>
          <a:xfrm>
            <a:off x="310896" y="2667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51" name="Rectangle 37"/>
          <p:cNvSpPr>
            <a:spLocks noGrp="1"/>
          </p:cNvSpPr>
          <p:nvPr>
            <p:ph type="body" sz="quarter" idx="25" hasCustomPrompt="1"/>
          </p:nvPr>
        </p:nvSpPr>
        <p:spPr>
          <a:xfrm>
            <a:off x="310896" y="3124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53" name="Rectangle 37"/>
          <p:cNvSpPr>
            <a:spLocks noGrp="1"/>
          </p:cNvSpPr>
          <p:nvPr>
            <p:ph type="body" sz="quarter" idx="27" hasCustomPrompt="1"/>
          </p:nvPr>
        </p:nvSpPr>
        <p:spPr>
          <a:xfrm>
            <a:off x="310896" y="3581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55" name="Rectangle 37"/>
          <p:cNvSpPr>
            <a:spLocks noGrp="1"/>
          </p:cNvSpPr>
          <p:nvPr>
            <p:ph type="body" sz="quarter" idx="29" hasCustomPrompt="1"/>
          </p:nvPr>
        </p:nvSpPr>
        <p:spPr>
          <a:xfrm>
            <a:off x="310896" y="40386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 baseline="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57" name="Rectangle 37"/>
          <p:cNvSpPr>
            <a:spLocks noGrp="1"/>
          </p:cNvSpPr>
          <p:nvPr>
            <p:ph type="body" sz="quarter" idx="31" hasCustomPrompt="1"/>
          </p:nvPr>
        </p:nvSpPr>
        <p:spPr>
          <a:xfrm>
            <a:off x="310896" y="44958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26" name="Rectangle 37"/>
          <p:cNvSpPr>
            <a:spLocks noGrp="1"/>
          </p:cNvSpPr>
          <p:nvPr>
            <p:ph type="body" sz="quarter" idx="33" hasCustomPrompt="1"/>
          </p:nvPr>
        </p:nvSpPr>
        <p:spPr>
          <a:xfrm>
            <a:off x="310896" y="49530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28" name="Rectangle 37"/>
          <p:cNvSpPr>
            <a:spLocks noGrp="1"/>
          </p:cNvSpPr>
          <p:nvPr>
            <p:ph type="body" sz="quarter" idx="35" hasCustomPrompt="1"/>
          </p:nvPr>
        </p:nvSpPr>
        <p:spPr>
          <a:xfrm>
            <a:off x="310896" y="54102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/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98" name="Rectangle 37"/>
          <p:cNvSpPr>
            <a:spLocks noGrp="1"/>
          </p:cNvSpPr>
          <p:nvPr>
            <p:ph type="body" sz="quarter" idx="14" hasCustomPrompt="1"/>
          </p:nvPr>
        </p:nvSpPr>
        <p:spPr>
          <a:xfrm>
            <a:off x="7696200" y="381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 dirty="0"/>
          </a:p>
        </p:txBody>
      </p:sp>
      <p:sp>
        <p:nvSpPr>
          <p:cNvPr id="44" name="Rectangle 37"/>
          <p:cNvSpPr>
            <a:spLocks noGrp="1"/>
          </p:cNvSpPr>
          <p:nvPr>
            <p:ph type="body" sz="quarter" idx="16" hasCustomPrompt="1"/>
          </p:nvPr>
        </p:nvSpPr>
        <p:spPr>
          <a:xfrm>
            <a:off x="7696200" y="838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42" name="Rectangle 37"/>
          <p:cNvSpPr>
            <a:spLocks noGrp="1"/>
          </p:cNvSpPr>
          <p:nvPr>
            <p:ph type="body" sz="quarter" idx="18" hasCustomPrompt="1"/>
          </p:nvPr>
        </p:nvSpPr>
        <p:spPr>
          <a:xfrm>
            <a:off x="7696200" y="1295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46" name="Rectangle 37"/>
          <p:cNvSpPr>
            <a:spLocks noGrp="1"/>
          </p:cNvSpPr>
          <p:nvPr>
            <p:ph type="body" sz="quarter" idx="20" hasCustomPrompt="1"/>
          </p:nvPr>
        </p:nvSpPr>
        <p:spPr>
          <a:xfrm>
            <a:off x="7696200" y="1752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48" name="Rectangle 37"/>
          <p:cNvSpPr>
            <a:spLocks noGrp="1"/>
          </p:cNvSpPr>
          <p:nvPr>
            <p:ph type="body" sz="quarter" idx="22" hasCustomPrompt="1"/>
          </p:nvPr>
        </p:nvSpPr>
        <p:spPr>
          <a:xfrm>
            <a:off x="7696200" y="2209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50" name="Rectangle 37"/>
          <p:cNvSpPr>
            <a:spLocks noGrp="1"/>
          </p:cNvSpPr>
          <p:nvPr>
            <p:ph type="body" sz="quarter" idx="24" hasCustomPrompt="1"/>
          </p:nvPr>
        </p:nvSpPr>
        <p:spPr>
          <a:xfrm>
            <a:off x="7696200" y="2667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52" name="Rectangle 37"/>
          <p:cNvSpPr>
            <a:spLocks noGrp="1"/>
          </p:cNvSpPr>
          <p:nvPr>
            <p:ph type="body" sz="quarter" idx="26" hasCustomPrompt="1"/>
          </p:nvPr>
        </p:nvSpPr>
        <p:spPr>
          <a:xfrm>
            <a:off x="7696200" y="3124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54" name="Rectangle 37"/>
          <p:cNvSpPr>
            <a:spLocks noGrp="1"/>
          </p:cNvSpPr>
          <p:nvPr>
            <p:ph type="body" sz="quarter" idx="28" hasCustomPrompt="1"/>
          </p:nvPr>
        </p:nvSpPr>
        <p:spPr>
          <a:xfrm>
            <a:off x="7696200" y="3581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56" name="Rectangle 37"/>
          <p:cNvSpPr>
            <a:spLocks noGrp="1"/>
          </p:cNvSpPr>
          <p:nvPr>
            <p:ph type="body" sz="quarter" idx="30" hasCustomPrompt="1"/>
          </p:nvPr>
        </p:nvSpPr>
        <p:spPr>
          <a:xfrm>
            <a:off x="7696200" y="40386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58" name="Rectangle 37"/>
          <p:cNvSpPr>
            <a:spLocks noGrp="1"/>
          </p:cNvSpPr>
          <p:nvPr>
            <p:ph type="body" sz="quarter" idx="32" hasCustomPrompt="1"/>
          </p:nvPr>
        </p:nvSpPr>
        <p:spPr>
          <a:xfrm>
            <a:off x="7696200" y="44958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27" name="Rectangle 37"/>
          <p:cNvSpPr>
            <a:spLocks noGrp="1"/>
          </p:cNvSpPr>
          <p:nvPr>
            <p:ph type="body" sz="quarter" idx="34" hasCustomPrompt="1"/>
          </p:nvPr>
        </p:nvSpPr>
        <p:spPr>
          <a:xfrm>
            <a:off x="7696200" y="49530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29" name="Rectangle 37"/>
          <p:cNvSpPr>
            <a:spLocks noGrp="1"/>
          </p:cNvSpPr>
          <p:nvPr>
            <p:ph type="body" sz="quarter" idx="36" hasCustomPrompt="1"/>
          </p:nvPr>
        </p:nvSpPr>
        <p:spPr>
          <a:xfrm>
            <a:off x="7696200" y="54102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30" name="Rectangle 37"/>
          <p:cNvSpPr>
            <a:spLocks noGrp="1"/>
          </p:cNvSpPr>
          <p:nvPr>
            <p:ph type="body" sz="quarter" idx="37" hasCustomPrompt="1"/>
          </p:nvPr>
        </p:nvSpPr>
        <p:spPr>
          <a:xfrm>
            <a:off x="310896" y="5867400"/>
            <a:ext cx="7385304" cy="228600"/>
          </a:xfrm>
          <a:solidFill>
            <a:schemeClr val="tx2">
              <a:tint val="40000"/>
            </a:schemeClr>
          </a:solidFill>
        </p:spPr>
        <p:txBody>
          <a:bodyPr anchor="ctr">
            <a:noAutofit/>
          </a:bodyPr>
          <a:lstStyle>
            <a:lvl1pPr>
              <a:buFontTx/>
              <a:buNone/>
              <a:defRPr sz="1100"/>
            </a:lvl1pPr>
            <a:extLst/>
          </a:lstStyle>
          <a:p>
            <a:pPr lvl="0"/>
            <a:r>
              <a:rPr lang="en-US" dirty="0" smtClean="0"/>
              <a:t>Click to add agenda item</a:t>
            </a:r>
            <a:endParaRPr lang="en-US" dirty="0"/>
          </a:p>
        </p:txBody>
      </p:sp>
      <p:sp>
        <p:nvSpPr>
          <p:cNvPr id="31" name="Rectangle 37"/>
          <p:cNvSpPr>
            <a:spLocks noGrp="1"/>
          </p:cNvSpPr>
          <p:nvPr>
            <p:ph type="body" sz="quarter" idx="38" hasCustomPrompt="1"/>
          </p:nvPr>
        </p:nvSpPr>
        <p:spPr>
          <a:xfrm>
            <a:off x="7696200" y="5867400"/>
            <a:ext cx="685800" cy="228600"/>
          </a:xfrm>
          <a:solidFill>
            <a:schemeClr val="accent6">
              <a:shade val="75000"/>
            </a:schemeClr>
          </a:solidFill>
        </p:spPr>
        <p:txBody>
          <a:bodyPr anchor="ctr"/>
          <a:lstStyle>
            <a:lvl1pPr algn="r">
              <a:buFontTx/>
              <a:buNone/>
              <a:defRPr sz="110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Page #</a:t>
            </a:r>
            <a:endParaRPr lang="en-US"/>
          </a:p>
        </p:txBody>
      </p:sp>
      <p:sp>
        <p:nvSpPr>
          <p:cNvPr id="32" name="Rectangle 32"/>
          <p:cNvSpPr>
            <a:spLocks noGrp="1"/>
          </p:cNvSpPr>
          <p:nvPr>
            <p:ph type="dt" sz="half" idx="39"/>
          </p:nvPr>
        </p:nvSpPr>
        <p:spPr/>
        <p:txBody>
          <a:bodyPr/>
          <a:lstStyle>
            <a:lvl1pPr>
              <a:defRPr sz="1100"/>
            </a:lvl1pPr>
            <a:extLst/>
          </a:lstStyle>
          <a:p>
            <a:pPr algn="r"/>
            <a:fld id="{F17F374F-8F2E-42FC-B8C0-8EDFCA32CD96}" type="datetime1">
              <a:rPr lang="en-US" sz="1100" smtClean="0"/>
              <a:pPr algn="r"/>
              <a:t>5/17/2008</a:t>
            </a:fld>
            <a:endParaRPr lang="en-US" sz="1100"/>
          </a:p>
        </p:txBody>
      </p:sp>
      <p:sp>
        <p:nvSpPr>
          <p:cNvPr id="33" name="Rectangle 33"/>
          <p:cNvSpPr>
            <a:spLocks noGrp="1"/>
          </p:cNvSpPr>
          <p:nvPr>
            <p:ph type="sldNum" sz="quarter" idx="40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/>
          </a:p>
        </p:txBody>
      </p:sp>
      <p:sp>
        <p:nvSpPr>
          <p:cNvPr id="34" name="Rectangle 34"/>
          <p:cNvSpPr>
            <a:spLocks noGrp="1"/>
          </p:cNvSpPr>
          <p:nvPr>
            <p:ph type="ftr" sz="quarter" idx="4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4038600"/>
            <a:ext cx="9144000" cy="609600"/>
          </a:xfrm>
          <a:prstGeom prst="rect">
            <a:avLst/>
          </a:prstGeom>
          <a:solidFill>
            <a:schemeClr val="accent6">
              <a:shade val="75000"/>
            </a:schemeClr>
          </a:solidFill>
          <a:ln w="25400" cap="rnd" cmpd="sng" algn="ctr">
            <a:noFill/>
            <a:prstDash val="solid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7239000" cy="533400"/>
          </a:xfrm>
          <a:noFill/>
        </p:spPr>
        <p:txBody>
          <a:bodyPr vert="horz"/>
          <a:lstStyle>
            <a:lvl1pPr algn="l">
              <a:defRPr sz="2000" b="0" cap="all" spc="150" baseline="0">
                <a:solidFill>
                  <a:schemeClr val="bg1"/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dt" sz="half" idx="10"/>
          </p:nvPr>
        </p:nvSpPr>
        <p:spPr>
          <a:xfrm>
            <a:off x="228600" y="6477000"/>
            <a:ext cx="1600200" cy="304800"/>
          </a:xfrm>
        </p:spPr>
        <p:txBody>
          <a:bodyPr anchor="ctr"/>
          <a:lstStyle>
            <a:lvl1pPr algn="l">
              <a:defRPr>
                <a:solidFill>
                  <a:srgbClr val="A0A0A0"/>
                </a:solidFill>
              </a:defRPr>
            </a:lvl1pPr>
            <a:extLst/>
          </a:lstStyle>
          <a:p>
            <a:fld id="{5A8D346D-A53F-433C-9D37-45A337EA482C}" type="datetime1">
              <a:rPr lang="en-US" smtClean="0"/>
              <a:pPr/>
              <a:t>5/17/2008</a:t>
            </a:fld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11"/>
          </p:nvPr>
        </p:nvSpPr>
        <p:spPr>
          <a:xfrm>
            <a:off x="2705100" y="6477000"/>
            <a:ext cx="3733800" cy="304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extLst/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477000" y="6477000"/>
            <a:ext cx="1021080" cy="304800"/>
          </a:xfrm>
        </p:spPr>
        <p:txBody>
          <a:bodyPr anchor="ctr"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dirty="0"/>
          </a:p>
        </p:txBody>
      </p:sp>
      <p:pic>
        <p:nvPicPr>
          <p:cNvPr id="10" name="Rectangle 9"/>
          <p:cNvPicPr>
            <a:picLocks noChangeAspect="1"/>
          </p:cNvPicPr>
          <p:nvPr/>
        </p:nvPicPr>
        <p:blipFill>
          <a:blip r:embed="rId2">
            <a:duotone>
              <a:schemeClr val="accent4"/>
              <a:srgbClr val="FFFFFF"/>
            </a:duotone>
          </a:blip>
          <a:stretch>
            <a:fillRect/>
          </a:stretch>
        </p:blipFill>
        <p:spPr>
          <a:xfrm>
            <a:off x="7601712" y="6239256"/>
            <a:ext cx="838200" cy="61607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10"/>
          <p:cNvSpPr/>
          <p:nvPr userDrawn="1"/>
        </p:nvSpPr>
        <p:spPr>
          <a:xfrm>
            <a:off x="0" y="4645880"/>
            <a:ext cx="9144000" cy="27432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7" name="Rectangle 7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F7F1F872-C5DE-403B-85F0-1024E6CA1886}" type="datetime1">
              <a:rPr lang="en-US" smtClean="0"/>
              <a:pPr algn="r"/>
              <a:t>5/17/2008</a:t>
            </a:fld>
            <a:endParaRPr lang="en-US"/>
          </a:p>
        </p:txBody>
      </p:sp>
      <p:sp>
        <p:nvSpPr>
          <p:cNvPr id="8" name="Rectangle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/>
          </a:p>
        </p:txBody>
      </p:sp>
      <p:sp>
        <p:nvSpPr>
          <p:cNvPr id="9" name="Rectangle 9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r"/>
            <a:fld id="{73B9D0E9-7F95-4423-9114-95494EF8154E}" type="datetime1">
              <a:rPr lang="en-US" smtClean="0"/>
              <a:pPr algn="r"/>
              <a:t>5/17/2008</a:t>
            </a:fld>
            <a:endParaRPr lang="en-US"/>
          </a:p>
        </p:txBody>
      </p:sp>
      <p:sp>
        <p:nvSpPr>
          <p:cNvPr id="8" name="Rectangl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/>
          </a:p>
        </p:txBody>
      </p:sp>
      <p:sp>
        <p:nvSpPr>
          <p:cNvPr id="9" name="Rectangle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1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80772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Rectangle 9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828FD173-2CB3-4214-8741-970D8D476901}" type="datetime1">
              <a:rPr lang="en-US" smtClean="0"/>
              <a:pPr algn="r"/>
              <a:t>5/17/2008</a:t>
            </a:fld>
            <a:endParaRPr lang="en-US"/>
          </a:p>
        </p:txBody>
      </p:sp>
      <p:sp>
        <p:nvSpPr>
          <p:cNvPr id="10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9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5" name="Rectangle 11"/>
          <p:cNvSpPr>
            <a:spLocks noGrp="1"/>
          </p:cNvSpPr>
          <p:nvPr>
            <p:ph sz="quarter" idx="17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1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A1704A40-8D3B-4404-9986-2B5D36474D63}" type="datetime1">
              <a:rPr lang="en-US" smtClean="0"/>
              <a:pPr algn="r"/>
              <a:t>5/17/2008</a:t>
            </a:fld>
            <a:endParaRPr lang="en-US"/>
          </a:p>
        </p:txBody>
      </p:sp>
      <p:sp>
        <p:nvSpPr>
          <p:cNvPr id="16" name="Rectangle 1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/>
          </a:p>
        </p:txBody>
      </p:sp>
      <p:sp>
        <p:nvSpPr>
          <p:cNvPr id="17" name="Rectangle 17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2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18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Rectangle 8"/>
          <p:cNvSpPr>
            <a:spLocks noGrp="1"/>
          </p:cNvSpPr>
          <p:nvPr>
            <p:ph type="body" sz="quarter" idx="18" hasCustomPrompt="1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21" name="Rectangle 11"/>
          <p:cNvSpPr>
            <a:spLocks noGrp="1"/>
          </p:cNvSpPr>
          <p:nvPr>
            <p:ph sz="quarter" idx="19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13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DE3B91AD-F2C9-43CB-A84C-1D5C130F2509}" type="datetime1">
              <a:rPr lang="en-US" smtClean="0"/>
              <a:pPr algn="r"/>
              <a:t>5/17/2008</a:t>
            </a:fld>
            <a:endParaRPr lang="en-US"/>
          </a:p>
        </p:txBody>
      </p:sp>
      <p:sp>
        <p:nvSpPr>
          <p:cNvPr id="19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/>
          </a:p>
        </p:txBody>
      </p:sp>
      <p:sp>
        <p:nvSpPr>
          <p:cNvPr id="22" name="Rectangle 22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17" name="Rectangle 11"/>
          <p:cNvSpPr>
            <a:spLocks noGrp="1"/>
          </p:cNvSpPr>
          <p:nvPr>
            <p:ph sz="quarter" idx="17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8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20" name="Rectangle 11"/>
          <p:cNvSpPr>
            <a:spLocks noGrp="1"/>
          </p:cNvSpPr>
          <p:nvPr>
            <p:ph sz="quarter" idx="19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1" name="Rectangle 21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27D93220-918A-400D-B3FA-D8B22567DEBB}" type="datetime1">
              <a:rPr lang="en-US" smtClean="0"/>
              <a:pPr algn="r"/>
              <a:t>5/17/2008</a:t>
            </a:fld>
            <a:endParaRPr lang="en-US"/>
          </a:p>
        </p:txBody>
      </p:sp>
      <p:sp>
        <p:nvSpPr>
          <p:cNvPr id="22" name="Rectangle 2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/>
          </a:p>
        </p:txBody>
      </p:sp>
      <p:sp>
        <p:nvSpPr>
          <p:cNvPr id="23" name="Rectangle 23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-Up: 1 Top, 2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80772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5" name="Rectangle 11"/>
          <p:cNvSpPr>
            <a:spLocks noGrp="1"/>
          </p:cNvSpPr>
          <p:nvPr>
            <p:ph sz="quarter" idx="15"/>
          </p:nvPr>
        </p:nvSpPr>
        <p:spPr>
          <a:xfrm>
            <a:off x="301752" y="609600"/>
            <a:ext cx="8074152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18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20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23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Rectangle 19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extLst/>
          </a:lstStyle>
          <a:p>
            <a:pPr algn="r"/>
            <a:fld id="{FEC9D3F2-7140-49B9-866C-D21246A5836E}" type="datetime1">
              <a:rPr lang="en-US" smtClean="0"/>
              <a:pPr algn="r"/>
              <a:t>5/17/2008</a:t>
            </a:fld>
            <a:endParaRPr lang="en-US"/>
          </a:p>
        </p:txBody>
      </p:sp>
      <p:sp>
        <p:nvSpPr>
          <p:cNvPr id="20" name="Rectangle 20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/>
          </a:p>
        </p:txBody>
      </p:sp>
      <p:sp>
        <p:nvSpPr>
          <p:cNvPr id="22" name="Rectangle 22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17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20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8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24" name="Rectangle 11"/>
          <p:cNvSpPr>
            <a:spLocks noGrp="1"/>
          </p:cNvSpPr>
          <p:nvPr>
            <p:ph sz="quarter" idx="19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20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26" name="Rectangle 11"/>
          <p:cNvSpPr>
            <a:spLocks noGrp="1"/>
          </p:cNvSpPr>
          <p:nvPr>
            <p:ph sz="quarter" idx="21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3" name="Rectangle 23"/>
          <p:cNvSpPr>
            <a:spLocks noGrp="1"/>
          </p:cNvSpPr>
          <p:nvPr>
            <p:ph type="dt" sz="half" idx="22"/>
          </p:nvPr>
        </p:nvSpPr>
        <p:spPr/>
        <p:txBody>
          <a:bodyPr/>
          <a:lstStyle>
            <a:extLst/>
          </a:lstStyle>
          <a:p>
            <a:pPr algn="r"/>
            <a:fld id="{CBEC585F-C108-48D6-9331-6628A0FBB73B}" type="datetime1">
              <a:rPr lang="en-US" smtClean="0"/>
              <a:pPr algn="r"/>
              <a:t>5/17/2008</a:t>
            </a:fld>
            <a:endParaRPr lang="en-US"/>
          </a:p>
        </p:txBody>
      </p:sp>
      <p:sp>
        <p:nvSpPr>
          <p:cNvPr id="27" name="Rectangle 27"/>
          <p:cNvSpPr>
            <a:spLocks noGrp="1"/>
          </p:cNvSpPr>
          <p:nvPr>
            <p:ph type="sldNum" sz="quarter" idx="23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/>
          </a:p>
        </p:txBody>
      </p:sp>
      <p:sp>
        <p:nvSpPr>
          <p:cNvPr id="28" name="Rectangle 28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1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Rectangle 8"/>
          <p:cNvSpPr>
            <a:spLocks noGrp="1"/>
          </p:cNvSpPr>
          <p:nvPr>
            <p:ph type="body" sz="quarter" idx="14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8" name="Rectangle 11"/>
          <p:cNvSpPr>
            <a:spLocks noGrp="1"/>
          </p:cNvSpPr>
          <p:nvPr>
            <p:ph sz="quarter" idx="16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9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20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17" hasCustomPrompt="1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3" name="Rectangle 11"/>
          <p:cNvSpPr>
            <a:spLocks noGrp="1"/>
          </p:cNvSpPr>
          <p:nvPr>
            <p:ph sz="quarter" idx="18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4" name="Rectangle 8"/>
          <p:cNvSpPr>
            <a:spLocks noGrp="1"/>
          </p:cNvSpPr>
          <p:nvPr>
            <p:ph type="body" sz="quarter" idx="19" hasCustomPrompt="1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5" name="Rectangle 11"/>
          <p:cNvSpPr>
            <a:spLocks noGrp="1"/>
          </p:cNvSpPr>
          <p:nvPr>
            <p:ph sz="quarter" idx="20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Rectangle 17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extLst/>
          </a:lstStyle>
          <a:p>
            <a:pPr algn="r"/>
            <a:fld id="{7293A964-5F5E-47DC-ABD9-08A6A9FFD04F}" type="datetime1">
              <a:rPr lang="en-US" smtClean="0"/>
              <a:pPr algn="r"/>
              <a:t>5/17/2008</a:t>
            </a:fld>
            <a:endParaRPr lang="en-US"/>
          </a:p>
        </p:txBody>
      </p:sp>
      <p:sp>
        <p:nvSpPr>
          <p:cNvPr id="18" name="Rectangle 18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/>
          </a:p>
        </p:txBody>
      </p:sp>
      <p:sp>
        <p:nvSpPr>
          <p:cNvPr id="21" name="Rectangle 21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-Up: 3 Left, 1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4416552" y="381000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21" name="Rectangle 11"/>
          <p:cNvSpPr>
            <a:spLocks noGrp="1"/>
          </p:cNvSpPr>
          <p:nvPr>
            <p:ph sz="quarter" idx="15"/>
          </p:nvPr>
        </p:nvSpPr>
        <p:spPr>
          <a:xfrm>
            <a:off x="4416552" y="609600"/>
            <a:ext cx="3962400" cy="5638800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8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0" name="Rectangle 11"/>
          <p:cNvSpPr>
            <a:spLocks noGrp="1"/>
          </p:cNvSpPr>
          <p:nvPr>
            <p:ph sz="quarter" idx="16"/>
          </p:nvPr>
        </p:nvSpPr>
        <p:spPr>
          <a:xfrm>
            <a:off x="3048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Rectangle 8"/>
          <p:cNvSpPr>
            <a:spLocks noGrp="1"/>
          </p:cNvSpPr>
          <p:nvPr>
            <p:ph type="body" sz="quarter" idx="17" hasCustomPrompt="1"/>
          </p:nvPr>
        </p:nvSpPr>
        <p:spPr>
          <a:xfrm>
            <a:off x="3017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4" name="Rectangle 11"/>
          <p:cNvSpPr>
            <a:spLocks noGrp="1"/>
          </p:cNvSpPr>
          <p:nvPr>
            <p:ph sz="quarter" idx="18"/>
          </p:nvPr>
        </p:nvSpPr>
        <p:spPr>
          <a:xfrm>
            <a:off x="3017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19" hasCustomPrompt="1"/>
          </p:nvPr>
        </p:nvSpPr>
        <p:spPr>
          <a:xfrm>
            <a:off x="3048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16" name="Rectangle 11"/>
          <p:cNvSpPr>
            <a:spLocks noGrp="1"/>
          </p:cNvSpPr>
          <p:nvPr>
            <p:ph sz="quarter" idx="20"/>
          </p:nvPr>
        </p:nvSpPr>
        <p:spPr>
          <a:xfrm>
            <a:off x="3048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Rectangle 17"/>
          <p:cNvSpPr>
            <a:spLocks noGrp="1"/>
          </p:cNvSpPr>
          <p:nvPr>
            <p:ph type="dt" sz="half" idx="21"/>
          </p:nvPr>
        </p:nvSpPr>
        <p:spPr/>
        <p:txBody>
          <a:bodyPr/>
          <a:lstStyle>
            <a:extLst/>
          </a:lstStyle>
          <a:p>
            <a:pPr algn="r"/>
            <a:fld id="{968C9C2A-D3B8-4543-8A47-F59C20C16D9A}" type="datetime1">
              <a:rPr lang="en-US" smtClean="0"/>
              <a:pPr algn="r"/>
              <a:t>5/17/2008</a:t>
            </a:fld>
            <a:endParaRPr lang="en-US" dirty="0"/>
          </a:p>
        </p:txBody>
      </p:sp>
      <p:sp>
        <p:nvSpPr>
          <p:cNvPr id="19" name="Rectangle 19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/>
          </a:p>
        </p:txBody>
      </p:sp>
      <p:sp>
        <p:nvSpPr>
          <p:cNvPr id="20" name="Rectangle 20"/>
          <p:cNvSpPr>
            <a:spLocks noGrp="1"/>
          </p:cNvSpPr>
          <p:nvPr>
            <p:ph type="ftr" sz="quarter" idx="23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2 Left, 3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3" name="Rectangle 8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24" name="Rectangle 11"/>
          <p:cNvSpPr>
            <a:spLocks noGrp="1"/>
          </p:cNvSpPr>
          <p:nvPr>
            <p:ph sz="quarter" idx="15"/>
          </p:nvPr>
        </p:nvSpPr>
        <p:spPr>
          <a:xfrm>
            <a:off x="3048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6" hasCustomPrompt="1"/>
          </p:nvPr>
        </p:nvSpPr>
        <p:spPr>
          <a:xfrm>
            <a:off x="3017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26" name="Rectangle 11"/>
          <p:cNvSpPr>
            <a:spLocks noGrp="1"/>
          </p:cNvSpPr>
          <p:nvPr>
            <p:ph sz="quarter" idx="17"/>
          </p:nvPr>
        </p:nvSpPr>
        <p:spPr>
          <a:xfrm>
            <a:off x="3017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Rectangle 8"/>
          <p:cNvSpPr>
            <a:spLocks noGrp="1"/>
          </p:cNvSpPr>
          <p:nvPr>
            <p:ph type="body" sz="quarter" idx="14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29" name="Rectangle 11"/>
          <p:cNvSpPr>
            <a:spLocks noGrp="1"/>
          </p:cNvSpPr>
          <p:nvPr>
            <p:ph sz="quarter" idx="18"/>
          </p:nvPr>
        </p:nvSpPr>
        <p:spPr>
          <a:xfrm>
            <a:off x="4419600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1" name="Rectangle 8"/>
          <p:cNvSpPr>
            <a:spLocks noGrp="1"/>
          </p:cNvSpPr>
          <p:nvPr>
            <p:ph type="body" sz="quarter" idx="19" hasCustomPrompt="1"/>
          </p:nvPr>
        </p:nvSpPr>
        <p:spPr>
          <a:xfrm>
            <a:off x="4416552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32" name="Rectangle 11"/>
          <p:cNvSpPr>
            <a:spLocks noGrp="1"/>
          </p:cNvSpPr>
          <p:nvPr>
            <p:ph sz="quarter" idx="20"/>
          </p:nvPr>
        </p:nvSpPr>
        <p:spPr>
          <a:xfrm>
            <a:off x="4416552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3" name="Rectangle 8"/>
          <p:cNvSpPr>
            <a:spLocks noGrp="1"/>
          </p:cNvSpPr>
          <p:nvPr>
            <p:ph type="body" sz="quarter" idx="21" hasCustomPrompt="1"/>
          </p:nvPr>
        </p:nvSpPr>
        <p:spPr>
          <a:xfrm>
            <a:off x="4419600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34" name="Rectangle 11"/>
          <p:cNvSpPr>
            <a:spLocks noGrp="1"/>
          </p:cNvSpPr>
          <p:nvPr>
            <p:ph sz="quarter" idx="22"/>
          </p:nvPr>
        </p:nvSpPr>
        <p:spPr>
          <a:xfrm>
            <a:off x="4419600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Rectangle 16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extLst/>
          </a:lstStyle>
          <a:p>
            <a:pPr algn="r"/>
            <a:fld id="{29ED4C97-3C5D-482A-99AD-AD992C3024DE}" type="datetime1">
              <a:rPr lang="en-US" smtClean="0"/>
              <a:pPr algn="r"/>
              <a:t>5/17/2008</a:t>
            </a:fld>
            <a:endParaRPr lang="en-US"/>
          </a:p>
        </p:txBody>
      </p:sp>
      <p:sp>
        <p:nvSpPr>
          <p:cNvPr id="17" name="Rectangle 17"/>
          <p:cNvSpPr>
            <a:spLocks noGrp="1"/>
          </p:cNvSpPr>
          <p:nvPr>
            <p:ph type="sldNum" sz="quarter" idx="24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/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-Up: 3 Left, 2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1" name="Rectangle 8"/>
          <p:cNvSpPr>
            <a:spLocks noGrp="1"/>
          </p:cNvSpPr>
          <p:nvPr>
            <p:ph type="body" sz="quarter" idx="14" hasCustomPrompt="1"/>
          </p:nvPr>
        </p:nvSpPr>
        <p:spPr>
          <a:xfrm>
            <a:off x="307848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22" name="Rectangle 11"/>
          <p:cNvSpPr>
            <a:spLocks noGrp="1"/>
          </p:cNvSpPr>
          <p:nvPr>
            <p:ph sz="quarter" idx="16"/>
          </p:nvPr>
        </p:nvSpPr>
        <p:spPr>
          <a:xfrm>
            <a:off x="307848" y="609600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Rectangle 8"/>
          <p:cNvSpPr>
            <a:spLocks noGrp="1"/>
          </p:cNvSpPr>
          <p:nvPr>
            <p:ph type="body" sz="quarter" idx="17" hasCustomPrompt="1"/>
          </p:nvPr>
        </p:nvSpPr>
        <p:spPr>
          <a:xfrm>
            <a:off x="304800" y="234086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26" name="Rectangle 11"/>
          <p:cNvSpPr>
            <a:spLocks noGrp="1"/>
          </p:cNvSpPr>
          <p:nvPr>
            <p:ph sz="quarter" idx="18"/>
          </p:nvPr>
        </p:nvSpPr>
        <p:spPr>
          <a:xfrm>
            <a:off x="304800" y="256946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Rectangle 8"/>
          <p:cNvSpPr>
            <a:spLocks noGrp="1"/>
          </p:cNvSpPr>
          <p:nvPr>
            <p:ph type="body" sz="quarter" idx="19" hasCustomPrompt="1"/>
          </p:nvPr>
        </p:nvSpPr>
        <p:spPr>
          <a:xfrm>
            <a:off x="307848" y="4291584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 dirty="0"/>
          </a:p>
        </p:txBody>
      </p:sp>
      <p:sp>
        <p:nvSpPr>
          <p:cNvPr id="28" name="Rectangle 11"/>
          <p:cNvSpPr>
            <a:spLocks noGrp="1"/>
          </p:cNvSpPr>
          <p:nvPr>
            <p:ph sz="quarter" idx="20"/>
          </p:nvPr>
        </p:nvSpPr>
        <p:spPr>
          <a:xfrm>
            <a:off x="307848" y="4520184"/>
            <a:ext cx="3962400" cy="1728216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Rectangle 8"/>
          <p:cNvSpPr>
            <a:spLocks noGrp="1"/>
          </p:cNvSpPr>
          <p:nvPr>
            <p:ph type="body" sz="quarter" idx="21" hasCustomPrompt="1"/>
          </p:nvPr>
        </p:nvSpPr>
        <p:spPr>
          <a:xfrm>
            <a:off x="4419600" y="381000"/>
            <a:ext cx="3962400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13" name="Rectangle 11"/>
          <p:cNvSpPr>
            <a:spLocks noGrp="1"/>
          </p:cNvSpPr>
          <p:nvPr>
            <p:ph sz="quarter" idx="22"/>
          </p:nvPr>
        </p:nvSpPr>
        <p:spPr>
          <a:xfrm>
            <a:off x="4419600" y="609600"/>
            <a:ext cx="3962400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5" name="Rectangle 8"/>
          <p:cNvSpPr>
            <a:spLocks noGrp="1"/>
          </p:cNvSpPr>
          <p:nvPr>
            <p:ph type="body" sz="quarter" idx="23" hasCustomPrompt="1"/>
          </p:nvPr>
        </p:nvSpPr>
        <p:spPr>
          <a:xfrm>
            <a:off x="4416552" y="3319272"/>
            <a:ext cx="3965448" cy="228600"/>
          </a:xfrm>
          <a:solidFill>
            <a:schemeClr val="accent6">
              <a:shade val="75000"/>
            </a:scheme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lang="en-US" dirty="0" smtClean="0"/>
              <a:t>Click to add heading</a:t>
            </a:r>
            <a:endParaRPr lang="en-US"/>
          </a:p>
        </p:txBody>
      </p:sp>
      <p:sp>
        <p:nvSpPr>
          <p:cNvPr id="16" name="Rectangle 11"/>
          <p:cNvSpPr>
            <a:spLocks noGrp="1"/>
          </p:cNvSpPr>
          <p:nvPr>
            <p:ph sz="quarter" idx="24"/>
          </p:nvPr>
        </p:nvSpPr>
        <p:spPr>
          <a:xfrm>
            <a:off x="4416552" y="3547872"/>
            <a:ext cx="3965448" cy="2706624"/>
          </a:xfrm>
        </p:spPr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Rectangle 17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3EF8FEE9-63ED-4C1B-8C25-9B47C2DA1E72}" type="datetime1">
              <a:rPr lang="en-US" smtClean="0"/>
              <a:pPr algn="r"/>
              <a:t>5/17/2008</a:t>
            </a:fld>
            <a:endParaRPr lang="en-US"/>
          </a:p>
        </p:txBody>
      </p:sp>
      <p:sp>
        <p:nvSpPr>
          <p:cNvPr id="18" name="Rectangle 18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/>
          </a:p>
        </p:txBody>
      </p:sp>
      <p:sp>
        <p:nvSpPr>
          <p:cNvPr id="23" name="Rectangle 23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bsto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Rectangle 6"/>
          <p:cNvSpPr/>
          <p:nvPr/>
        </p:nvSpPr>
        <p:spPr>
          <a:xfrm>
            <a:off x="13716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8" name="Rectangle 6"/>
          <p:cNvSpPr/>
          <p:nvPr/>
        </p:nvSpPr>
        <p:spPr>
          <a:xfrm>
            <a:off x="13716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6" name="Rectangle 6"/>
          <p:cNvSpPr/>
          <p:nvPr/>
        </p:nvSpPr>
        <p:spPr>
          <a:xfrm>
            <a:off x="35052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5" name="Rectangle 6"/>
          <p:cNvSpPr/>
          <p:nvPr/>
        </p:nvSpPr>
        <p:spPr>
          <a:xfrm>
            <a:off x="35052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31" name="Rectangle 6"/>
          <p:cNvSpPr/>
          <p:nvPr/>
        </p:nvSpPr>
        <p:spPr>
          <a:xfrm>
            <a:off x="5638800" y="14478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3" name="Rectangle 6"/>
          <p:cNvSpPr/>
          <p:nvPr/>
        </p:nvSpPr>
        <p:spPr>
          <a:xfrm>
            <a:off x="5638800" y="3886200"/>
            <a:ext cx="1676400" cy="2057400"/>
          </a:xfrm>
          <a:prstGeom prst="rect">
            <a:avLst/>
          </a:prstGeom>
          <a:ln w="76200" cap="sq" cmpd="thickThin" algn="ctr">
            <a:solidFill>
              <a:schemeClr val="accent6"/>
            </a:solidFill>
            <a:prstDash val="solid"/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4" name="Rectangle 10"/>
          <p:cNvSpPr>
            <a:spLocks noGrp="1"/>
          </p:cNvSpPr>
          <p:nvPr>
            <p:ph type="pic" sz="quarter" idx="13" hasCustomPrompt="1"/>
          </p:nvPr>
        </p:nvSpPr>
        <p:spPr>
          <a:xfrm>
            <a:off x="1524000" y="1600200"/>
            <a:ext cx="1371600" cy="685800"/>
          </a:xfrm>
        </p:spPr>
        <p:txBody>
          <a:bodyPr/>
          <a:lstStyle>
            <a:extLst/>
          </a:lstStyle>
          <a:p>
            <a:r>
              <a:rPr lang="en-US" dirty="0" smtClean="0"/>
              <a:t>Company</a:t>
            </a:r>
            <a:r>
              <a:rPr lang="en-US" baseline="0" dirty="0" smtClean="0"/>
              <a:t> Logo</a:t>
            </a:r>
            <a:endParaRPr lang="en-US" dirty="0"/>
          </a:p>
        </p:txBody>
      </p:sp>
      <p:sp>
        <p:nvSpPr>
          <p:cNvPr id="19" name="Rectangle 10"/>
          <p:cNvSpPr>
            <a:spLocks noGrp="1"/>
          </p:cNvSpPr>
          <p:nvPr>
            <p:ph type="pic" sz="quarter" idx="29" hasCustomPrompt="1"/>
          </p:nvPr>
        </p:nvSpPr>
        <p:spPr>
          <a:xfrm>
            <a:off x="1524000" y="4038600"/>
            <a:ext cx="1371600" cy="685800"/>
          </a:xfrm>
        </p:spPr>
        <p:txBody>
          <a:bodyPr/>
          <a:lstStyle>
            <a:extLst/>
          </a:lstStyle>
          <a:p>
            <a:r>
              <a:rPr lang="en-US" dirty="0" smtClean="0"/>
              <a:t>Company</a:t>
            </a:r>
            <a:r>
              <a:rPr lang="en-US" baseline="0" dirty="0" smtClean="0"/>
              <a:t> Logo</a:t>
            </a:r>
            <a:endParaRPr lang="en-US" dirty="0"/>
          </a:p>
        </p:txBody>
      </p:sp>
      <p:sp>
        <p:nvSpPr>
          <p:cNvPr id="27" name="Rectangle 10"/>
          <p:cNvSpPr>
            <a:spLocks noGrp="1"/>
          </p:cNvSpPr>
          <p:nvPr>
            <p:ph type="pic" sz="quarter" idx="17" hasCustomPrompt="1"/>
          </p:nvPr>
        </p:nvSpPr>
        <p:spPr>
          <a:xfrm>
            <a:off x="3657600" y="1600200"/>
            <a:ext cx="1371600" cy="685800"/>
          </a:xfrm>
        </p:spPr>
        <p:txBody>
          <a:bodyPr/>
          <a:lstStyle>
            <a:extLst/>
          </a:lstStyle>
          <a:p>
            <a:r>
              <a:rPr lang="en-US" dirty="0" smtClean="0"/>
              <a:t>Company</a:t>
            </a:r>
            <a:r>
              <a:rPr lang="en-US" baseline="0" dirty="0" smtClean="0"/>
              <a:t> Logo</a:t>
            </a: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pic" sz="quarter" idx="30" hasCustomPrompt="1"/>
          </p:nvPr>
        </p:nvSpPr>
        <p:spPr>
          <a:xfrm>
            <a:off x="3657600" y="4038600"/>
            <a:ext cx="1371600" cy="685800"/>
          </a:xfrm>
        </p:spPr>
        <p:txBody>
          <a:bodyPr/>
          <a:lstStyle>
            <a:extLst/>
          </a:lstStyle>
          <a:p>
            <a:r>
              <a:rPr lang="en-US" dirty="0" smtClean="0"/>
              <a:t>Company</a:t>
            </a:r>
            <a:r>
              <a:rPr lang="en-US" baseline="0" dirty="0" smtClean="0"/>
              <a:t> Logo</a:t>
            </a:r>
            <a:endParaRPr lang="en-US" dirty="0"/>
          </a:p>
        </p:txBody>
      </p:sp>
      <p:sp>
        <p:nvSpPr>
          <p:cNvPr id="4" name="Rectangle 10"/>
          <p:cNvSpPr>
            <a:spLocks noGrp="1"/>
          </p:cNvSpPr>
          <p:nvPr>
            <p:ph type="pic" sz="quarter" idx="21" hasCustomPrompt="1"/>
          </p:nvPr>
        </p:nvSpPr>
        <p:spPr>
          <a:xfrm>
            <a:off x="5791200" y="1600200"/>
            <a:ext cx="1371600" cy="685800"/>
          </a:xfrm>
        </p:spPr>
        <p:txBody>
          <a:bodyPr/>
          <a:lstStyle>
            <a:extLst/>
          </a:lstStyle>
          <a:p>
            <a:r>
              <a:rPr lang="en-US" dirty="0" smtClean="0"/>
              <a:t>Company</a:t>
            </a:r>
            <a:r>
              <a:rPr lang="en-US" baseline="0" dirty="0" smtClean="0"/>
              <a:t> Logo</a:t>
            </a:r>
            <a:endParaRPr lang="en-US" dirty="0"/>
          </a:p>
        </p:txBody>
      </p:sp>
      <p:sp>
        <p:nvSpPr>
          <p:cNvPr id="15" name="Rectangle 10"/>
          <p:cNvSpPr>
            <a:spLocks noGrp="1"/>
          </p:cNvSpPr>
          <p:nvPr>
            <p:ph type="pic" sz="quarter" idx="31" hasCustomPrompt="1"/>
          </p:nvPr>
        </p:nvSpPr>
        <p:spPr>
          <a:xfrm>
            <a:off x="5791200" y="4038600"/>
            <a:ext cx="1371600" cy="685800"/>
          </a:xfrm>
        </p:spPr>
        <p:txBody>
          <a:bodyPr/>
          <a:lstStyle>
            <a:extLst/>
          </a:lstStyle>
          <a:p>
            <a:r>
              <a:rPr lang="en-US" dirty="0" smtClean="0"/>
              <a:t>Company</a:t>
            </a:r>
            <a:r>
              <a:rPr lang="en-US" baseline="0" dirty="0" smtClean="0"/>
              <a:t> Logo</a:t>
            </a:r>
            <a:endParaRPr lang="en-US" dirty="0"/>
          </a:p>
        </p:txBody>
      </p:sp>
      <p:sp>
        <p:nvSpPr>
          <p:cNvPr id="7" name="Rectangle 12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dirty="0" smtClean="0"/>
              <a:t>Amount</a:t>
            </a:r>
            <a:endParaRPr lang="en-US" dirty="0"/>
          </a:p>
        </p:txBody>
      </p:sp>
      <p:sp>
        <p:nvSpPr>
          <p:cNvPr id="28" name="Rectangle 12"/>
          <p:cNvSpPr>
            <a:spLocks noGrp="1"/>
          </p:cNvSpPr>
          <p:nvPr>
            <p:ph type="body" sz="quarter" idx="33" hasCustomPrompt="1"/>
          </p:nvPr>
        </p:nvSpPr>
        <p:spPr>
          <a:xfrm>
            <a:off x="15240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dirty="0" smtClean="0"/>
              <a:t>Amount</a:t>
            </a:r>
            <a:endParaRPr lang="en-US" dirty="0"/>
          </a:p>
        </p:txBody>
      </p:sp>
      <p:sp>
        <p:nvSpPr>
          <p:cNvPr id="30" name="Rectangle 12"/>
          <p:cNvSpPr>
            <a:spLocks noGrp="1"/>
          </p:cNvSpPr>
          <p:nvPr>
            <p:ph type="body" sz="quarter" idx="18" hasCustomPrompt="1"/>
          </p:nvPr>
        </p:nvSpPr>
        <p:spPr>
          <a:xfrm>
            <a:off x="36576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dirty="0" smtClean="0"/>
              <a:t>Amount</a:t>
            </a:r>
            <a:endParaRPr lang="en-US" dirty="0"/>
          </a:p>
        </p:txBody>
      </p:sp>
      <p:sp>
        <p:nvSpPr>
          <p:cNvPr id="13" name="Rectangle 12"/>
          <p:cNvSpPr>
            <a:spLocks noGrp="1"/>
          </p:cNvSpPr>
          <p:nvPr>
            <p:ph type="body" sz="quarter" idx="34" hasCustomPrompt="1"/>
          </p:nvPr>
        </p:nvSpPr>
        <p:spPr>
          <a:xfrm>
            <a:off x="36576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dirty="0" smtClean="0"/>
              <a:t>Amount</a:t>
            </a:r>
            <a:endParaRPr lang="en-US" dirty="0"/>
          </a:p>
        </p:txBody>
      </p:sp>
      <p:sp>
        <p:nvSpPr>
          <p:cNvPr id="14" name="Rectangle 12"/>
          <p:cNvSpPr>
            <a:spLocks noGrp="1"/>
          </p:cNvSpPr>
          <p:nvPr>
            <p:ph type="body" sz="quarter" idx="22" hasCustomPrompt="1"/>
          </p:nvPr>
        </p:nvSpPr>
        <p:spPr>
          <a:xfrm>
            <a:off x="5791200" y="28956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dirty="0" smtClean="0"/>
              <a:t>Amount</a:t>
            </a:r>
            <a:endParaRPr lang="en-US" dirty="0"/>
          </a:p>
        </p:txBody>
      </p:sp>
      <p:sp>
        <p:nvSpPr>
          <p:cNvPr id="2" name="Rectangle 12"/>
          <p:cNvSpPr>
            <a:spLocks noGrp="1"/>
          </p:cNvSpPr>
          <p:nvPr>
            <p:ph type="body" sz="quarter" idx="35" hasCustomPrompt="1"/>
          </p:nvPr>
        </p:nvSpPr>
        <p:spPr>
          <a:xfrm>
            <a:off x="5791200" y="5334000"/>
            <a:ext cx="1371600" cy="304800"/>
          </a:xfrm>
        </p:spPr>
        <p:txBody>
          <a:bodyPr anchor="ctr"/>
          <a:lstStyle>
            <a:lvl1pPr algn="ctr">
              <a:defRPr b="1"/>
            </a:lvl1pPr>
            <a:extLst/>
          </a:lstStyle>
          <a:p>
            <a:pPr lvl="0"/>
            <a:r>
              <a:rPr lang="en-US" dirty="0" smtClean="0"/>
              <a:t>Amount</a:t>
            </a:r>
            <a:endParaRPr lang="en-US" dirty="0"/>
          </a:p>
        </p:txBody>
      </p:sp>
      <p:sp>
        <p:nvSpPr>
          <p:cNvPr id="44" name="Rectangle 11"/>
          <p:cNvSpPr>
            <a:spLocks noGrp="1"/>
          </p:cNvSpPr>
          <p:nvPr>
            <p:ph type="body" sz="quarter" idx="15" hasCustomPrompt="1"/>
          </p:nvPr>
        </p:nvSpPr>
        <p:spPr>
          <a:xfrm>
            <a:off x="15240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35" name="Rectangle 11"/>
          <p:cNvSpPr>
            <a:spLocks noGrp="1"/>
          </p:cNvSpPr>
          <p:nvPr>
            <p:ph type="body" sz="quarter" idx="37" hasCustomPrompt="1"/>
          </p:nvPr>
        </p:nvSpPr>
        <p:spPr>
          <a:xfrm>
            <a:off x="15240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34" name="Rectangle 11"/>
          <p:cNvSpPr>
            <a:spLocks noGrp="1"/>
          </p:cNvSpPr>
          <p:nvPr>
            <p:ph type="body" sz="quarter" idx="19" hasCustomPrompt="1"/>
          </p:nvPr>
        </p:nvSpPr>
        <p:spPr>
          <a:xfrm>
            <a:off x="36576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40" name="Rectangle 11"/>
          <p:cNvSpPr>
            <a:spLocks noGrp="1"/>
          </p:cNvSpPr>
          <p:nvPr>
            <p:ph type="body" sz="quarter" idx="38" hasCustomPrompt="1"/>
          </p:nvPr>
        </p:nvSpPr>
        <p:spPr>
          <a:xfrm>
            <a:off x="36576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38" name="Rectangle 11"/>
          <p:cNvSpPr>
            <a:spLocks noGrp="1"/>
          </p:cNvSpPr>
          <p:nvPr>
            <p:ph type="body" sz="quarter" idx="23" hasCustomPrompt="1"/>
          </p:nvPr>
        </p:nvSpPr>
        <p:spPr>
          <a:xfrm>
            <a:off x="5791200" y="32004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33" name="Rectangle 11"/>
          <p:cNvSpPr>
            <a:spLocks noGrp="1"/>
          </p:cNvSpPr>
          <p:nvPr>
            <p:ph type="body" sz="quarter" idx="39" hasCustomPrompt="1"/>
          </p:nvPr>
        </p:nvSpPr>
        <p:spPr>
          <a:xfrm>
            <a:off x="5791200" y="5638800"/>
            <a:ext cx="1371600" cy="152400"/>
          </a:xfrm>
        </p:spPr>
        <p:txBody>
          <a:bodyPr anchor="ctr">
            <a:noAutofit/>
          </a:bodyPr>
          <a:lstStyle>
            <a:lvl1pPr algn="ctr">
              <a:defRPr sz="800" i="1"/>
            </a:lvl1pPr>
            <a:extLst/>
          </a:lstStyle>
          <a:p>
            <a:pPr lvl="0"/>
            <a:r>
              <a:rPr lang="en-US" dirty="0" smtClean="0"/>
              <a:t>Date</a:t>
            </a:r>
            <a:endParaRPr lang="en-US" dirty="0"/>
          </a:p>
        </p:txBody>
      </p:sp>
      <p:sp>
        <p:nvSpPr>
          <p:cNvPr id="5" name="Rectangle 14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56" name="Rectangle 14"/>
          <p:cNvSpPr>
            <a:spLocks noGrp="1"/>
          </p:cNvSpPr>
          <p:nvPr>
            <p:ph type="body" sz="quarter" idx="41" hasCustomPrompt="1"/>
          </p:nvPr>
        </p:nvSpPr>
        <p:spPr>
          <a:xfrm>
            <a:off x="15240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62" name="Rectangle 14"/>
          <p:cNvSpPr>
            <a:spLocks noGrp="1"/>
          </p:cNvSpPr>
          <p:nvPr>
            <p:ph type="body" sz="quarter" idx="20" hasCustomPrompt="1"/>
          </p:nvPr>
        </p:nvSpPr>
        <p:spPr>
          <a:xfrm>
            <a:off x="36576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37" name="Rectangle 14"/>
          <p:cNvSpPr>
            <a:spLocks noGrp="1"/>
          </p:cNvSpPr>
          <p:nvPr>
            <p:ph type="body" sz="quarter" idx="42" hasCustomPrompt="1"/>
          </p:nvPr>
        </p:nvSpPr>
        <p:spPr>
          <a:xfrm>
            <a:off x="36576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41" name="Rectangle 14"/>
          <p:cNvSpPr>
            <a:spLocks noGrp="1"/>
          </p:cNvSpPr>
          <p:nvPr>
            <p:ph type="body" sz="quarter" idx="24" hasCustomPrompt="1"/>
          </p:nvPr>
        </p:nvSpPr>
        <p:spPr>
          <a:xfrm>
            <a:off x="5791200" y="22860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52" name="Rectangle 14"/>
          <p:cNvSpPr>
            <a:spLocks noGrp="1"/>
          </p:cNvSpPr>
          <p:nvPr>
            <p:ph type="body" sz="quarter" idx="43" hasCustomPrompt="1"/>
          </p:nvPr>
        </p:nvSpPr>
        <p:spPr>
          <a:xfrm>
            <a:off x="5791200" y="4724400"/>
            <a:ext cx="1371600" cy="609600"/>
          </a:xfrm>
        </p:spPr>
        <p:txBody>
          <a:bodyPr anchor="ctr"/>
          <a:lstStyle>
            <a:lvl1pPr algn="ctr">
              <a:defRPr sz="800"/>
            </a:lvl1pPr>
            <a:extLst/>
          </a:lstStyle>
          <a:p>
            <a:pPr lvl="0"/>
            <a:r>
              <a:rPr lang="en-US" dirty="0" smtClean="0"/>
              <a:t>Description</a:t>
            </a:r>
            <a:endParaRPr lang="en-US" dirty="0"/>
          </a:p>
        </p:txBody>
      </p:sp>
      <p:sp>
        <p:nvSpPr>
          <p:cNvPr id="39" name="Rectangle 51"/>
          <p:cNvSpPr>
            <a:spLocks noGrp="1"/>
          </p:cNvSpPr>
          <p:nvPr>
            <p:ph type="body" sz="quarter" idx="46"/>
          </p:nvPr>
        </p:nvSpPr>
        <p:spPr>
          <a:xfrm>
            <a:off x="304800" y="381000"/>
            <a:ext cx="8077200" cy="838200"/>
          </a:xfrm>
        </p:spPr>
        <p:txBody>
          <a:bodyPr/>
          <a:lstStyle>
            <a:lvl1pPr>
              <a:defRPr sz="1200"/>
            </a:lvl1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Rectangle 42"/>
          <p:cNvSpPr>
            <a:spLocks noGrp="1"/>
          </p:cNvSpPr>
          <p:nvPr>
            <p:ph type="dt" sz="half" idx="47"/>
          </p:nvPr>
        </p:nvSpPr>
        <p:spPr/>
        <p:txBody>
          <a:bodyPr/>
          <a:lstStyle>
            <a:extLst/>
          </a:lstStyle>
          <a:p>
            <a:pPr algn="r"/>
            <a:fld id="{E8BD303E-7304-41BE-B693-A76D7275A3B0}" type="datetime1">
              <a:rPr lang="en-US" smtClean="0"/>
              <a:pPr algn="r"/>
              <a:t>5/17/2008</a:t>
            </a:fld>
            <a:endParaRPr lang="en-US"/>
          </a:p>
        </p:txBody>
      </p:sp>
      <p:sp>
        <p:nvSpPr>
          <p:cNvPr id="43" name="Rectangle 43"/>
          <p:cNvSpPr>
            <a:spLocks noGrp="1"/>
          </p:cNvSpPr>
          <p:nvPr>
            <p:ph type="sldNum" sz="quarter" idx="48"/>
          </p:nvPr>
        </p:nvSpPr>
        <p:spPr/>
        <p:txBody>
          <a:bodyPr/>
          <a:lstStyle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/>
          </a:p>
        </p:txBody>
      </p:sp>
      <p:sp>
        <p:nvSpPr>
          <p:cNvPr id="45" name="Rectangle 45"/>
          <p:cNvSpPr>
            <a:spLocks noGrp="1"/>
          </p:cNvSpPr>
          <p:nvPr>
            <p:ph type="ftr" sz="quarter" idx="49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0"/>
          <p:cNvSpPr/>
          <p:nvPr/>
        </p:nvSpPr>
        <p:spPr>
          <a:xfrm>
            <a:off x="8610600" y="0"/>
            <a:ext cx="5334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2" name="Rectangle 2"/>
          <p:cNvSpPr>
            <a:spLocks noGrp="1"/>
          </p:cNvSpPr>
          <p:nvPr>
            <p:ph type="title"/>
          </p:nvPr>
        </p:nvSpPr>
        <p:spPr>
          <a:xfrm>
            <a:off x="8610600" y="381000"/>
            <a:ext cx="533400" cy="5867400"/>
          </a:xfrm>
          <a:prstGeom prst="rect">
            <a:avLst/>
          </a:prstGeom>
        </p:spPr>
        <p:txBody>
          <a:bodyPr vert="vert" anchor="ctr">
            <a:norm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>
          <a:xfrm>
            <a:off x="304800" y="381000"/>
            <a:ext cx="8077200" cy="58674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/>
          </p:cNvSpPr>
          <p:nvPr>
            <p:ph type="dt" sz="half" idx="2"/>
          </p:nvPr>
        </p:nvSpPr>
        <p:spPr>
          <a:xfrm>
            <a:off x="7010400" y="76200"/>
            <a:ext cx="1371600" cy="228600"/>
          </a:xfrm>
          <a:prstGeom prst="rect">
            <a:avLst/>
          </a:prstGeom>
        </p:spPr>
        <p:txBody>
          <a:bodyPr vert="horz"/>
          <a:lstStyle>
            <a:lvl1pPr algn="ctr">
              <a:defRPr sz="1000">
                <a:solidFill>
                  <a:schemeClr val="tx1">
                    <a:tint val="65000"/>
                  </a:schemeClr>
                </a:solidFill>
              </a:defRPr>
            </a:lvl1pPr>
            <a:extLst/>
          </a:lstStyle>
          <a:p>
            <a:pPr algn="r"/>
            <a:fld id="{CCD717AA-EA39-47F3-8A0A-15B3575EDB53}" type="datetime1">
              <a:rPr lang="en-US" smtClean="0"/>
              <a:pPr algn="r"/>
              <a:t>5/17/2008</a:t>
            </a:fld>
            <a:endParaRPr lang="en-US" sz="1000" dirty="0">
              <a:solidFill>
                <a:schemeClr val="tx1">
                  <a:tint val="65000"/>
                </a:schemeClr>
              </a:solidFill>
            </a:endParaRPr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4"/>
          </p:nvPr>
        </p:nvSpPr>
        <p:spPr>
          <a:xfrm>
            <a:off x="6504432" y="6473952"/>
            <a:ext cx="990600" cy="304800"/>
          </a:xfrm>
          <a:prstGeom prst="rect">
            <a:avLst/>
          </a:prstGeom>
        </p:spPr>
        <p:txBody>
          <a:bodyPr vert="horz" anchor="ctr"/>
          <a:lstStyle>
            <a:lvl1pPr algn="r">
              <a:defRPr sz="1000"/>
            </a:lvl1pPr>
            <a:extLst/>
          </a:lstStyle>
          <a:p>
            <a:pPr algn="r"/>
            <a:fld id="{256D3EEF-DE4E-429D-8EC4-DDC531AFF587}" type="slidenum">
              <a:rPr lang="en-US" sz="1000" smtClean="0"/>
              <a:pPr algn="r"/>
              <a:t>‹#›</a:t>
            </a:fld>
            <a:endParaRPr lang="en-US" sz="1000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chemeClr val="accent4"/>
          </a:solidFill>
          <a:ln w="25400" cap="rnd" cmpd="sng" algn="ctr">
            <a:noFill/>
            <a:prstDash val="soli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 dirty="0"/>
          </a:p>
        </p:txBody>
      </p:sp>
      <p:sp>
        <p:nvSpPr>
          <p:cNvPr id="12" name="Rectangle 12"/>
          <p:cNvSpPr>
            <a:spLocks noGrp="1"/>
          </p:cNvSpPr>
          <p:nvPr>
            <p:ph type="ftr" sz="quarter" idx="3"/>
          </p:nvPr>
        </p:nvSpPr>
        <p:spPr>
          <a:xfrm>
            <a:off x="2705100" y="6477000"/>
            <a:ext cx="3733800" cy="304800"/>
          </a:xfrm>
          <a:prstGeom prst="rect">
            <a:avLst/>
          </a:prstGeom>
        </p:spPr>
        <p:txBody>
          <a:bodyPr vert="horz" anchor="ctr"/>
          <a:lstStyle>
            <a:lvl1pPr algn="ctr">
              <a:defRPr sz="1000">
                <a:solidFill>
                  <a:sysClr val="windowText" lastClr="000000"/>
                </a:solidFill>
              </a:defRPr>
            </a:lvl1pPr>
            <a:extLst/>
          </a:lstStyle>
          <a:p>
            <a:endParaRPr lang="en-US" sz="1000" dirty="0">
              <a:solidFill>
                <a:sysClr val="windowText" lastClr="000000"/>
              </a:solidFill>
            </a:endParaRPr>
          </a:p>
        </p:txBody>
      </p:sp>
      <p:pic>
        <p:nvPicPr>
          <p:cNvPr id="24" name="ContosoLogo.jpg"/>
          <p:cNvPicPr>
            <a:picLocks noChangeAspect="1"/>
          </p:cNvPicPr>
          <p:nvPr/>
        </p:nvPicPr>
        <p:blipFill>
          <a:blip r:embed="rId18">
            <a:duotone>
              <a:schemeClr val="accent4"/>
              <a:srgbClr val="FFFFFF"/>
            </a:duotone>
          </a:blip>
          <a:stretch>
            <a:fillRect/>
          </a:stretch>
        </p:blipFill>
        <p:spPr>
          <a:xfrm>
            <a:off x="7601712" y="6239256"/>
            <a:ext cx="838200" cy="61607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3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4" r:id="rId16"/>
  </p:sldLayoutIdLst>
  <p:transition>
    <p:random/>
  </p:transition>
  <p:hf sldNum="0" hdr="0" ftr="0" dt="0"/>
  <p:txStyles>
    <p:titleStyle>
      <a:lvl1pPr algn="l" rtl="0" eaLnBrk="1" latinLnBrk="0" hangingPunct="1">
        <a:spcBef>
          <a:spcPct val="0"/>
        </a:spcBef>
        <a:buNone/>
        <a:defRPr sz="2400" cap="small" spc="0" baseline="0">
          <a:solidFill>
            <a:schemeClr val="bg1"/>
          </a:solidFill>
          <a:latin typeface="+mj-lt"/>
          <a:ea typeface="+mj-ea"/>
          <a:cs typeface="+mj-cs"/>
        </a:defRPr>
      </a:lvl1pPr>
      <a:extLst/>
    </p:titleStyle>
    <p:bodyStyle>
      <a:lvl1pPr marL="0" marR="0" indent="0" algn="l" rtl="0" eaLnBrk="1" latinLnBrk="0" hangingPunct="1">
        <a:spcBef>
          <a:spcPct val="20000"/>
        </a:spcBef>
        <a:buFontTx/>
        <a:buNone/>
        <a:defRPr sz="1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Tx/>
        <a:buNone/>
        <a:defRPr sz="11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Tx/>
        <a:buNone/>
        <a:defRPr sz="11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Tx/>
        <a:buNone/>
        <a:defRPr sz="11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Tx/>
        <a:buNone/>
        <a:defRPr sz="11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ctrTitle"/>
          </p:nvPr>
        </p:nvSpPr>
        <p:spPr>
          <a:xfrm>
            <a:off x="228600" y="4038600"/>
            <a:ext cx="7239000" cy="533400"/>
          </a:xfrm>
        </p:spPr>
        <p:txBody>
          <a:bodyPr>
            <a:noAutofit/>
          </a:bodyPr>
          <a:lstStyle>
            <a:extLst/>
          </a:lstStyle>
          <a:p>
            <a:r>
              <a:rPr lang="en-US" sz="3600" b="1" dirty="0" smtClean="0">
                <a:solidFill>
                  <a:schemeClr val="bg1">
                    <a:lumMod val="85000"/>
                  </a:schemeClr>
                </a:solidFill>
              </a:rPr>
              <a:t>California here I come!!</a:t>
            </a:r>
            <a:endParaRPr lang="en-US" sz="36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43800" y="5562600"/>
            <a:ext cx="160020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83820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The California </a:t>
            </a:r>
            <a:r>
              <a:rPr lang="en-US" sz="5400" dirty="0" smtClean="0">
                <a:solidFill>
                  <a:srgbClr val="E5AB09"/>
                </a:solidFill>
              </a:rPr>
              <a:t/>
            </a:r>
            <a:br>
              <a:rPr lang="en-US" sz="5400" dirty="0" smtClean="0">
                <a:solidFill>
                  <a:srgbClr val="E5AB09"/>
                </a:solidFill>
              </a:rPr>
            </a:br>
            <a:r>
              <a:rPr lang="en-US" sz="8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eoAppearance" pitchFamily="2" charset="0"/>
              </a:rPr>
              <a:t>GOLD</a:t>
            </a:r>
            <a:br>
              <a:rPr lang="en-US" sz="8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eoAppearance" pitchFamily="2" charset="0"/>
              </a:rPr>
            </a:br>
            <a:r>
              <a:rPr lang="en-US" sz="8800" dirty="0" smtClean="0">
                <a:solidFill>
                  <a:srgbClr val="E5AB0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eoAppearance" pitchFamily="2" charset="0"/>
              </a:rPr>
              <a:t> </a:t>
            </a:r>
            <a:r>
              <a:rPr lang="en-US" sz="88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eoAppearance" pitchFamily="2" charset="0"/>
              </a:rPr>
              <a:t>RUSH</a:t>
            </a:r>
            <a:endParaRPr lang="en-US" sz="5400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eoAppearance" pitchFamily="2" charset="0"/>
            </a:endParaRPr>
          </a:p>
        </p:txBody>
      </p:sp>
      <p:pic>
        <p:nvPicPr>
          <p:cNvPr id="8" name="Picture 7" descr="Pictur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30821"/>
            <a:ext cx="1600200" cy="2227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Pictur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4630821"/>
            <a:ext cx="1600200" cy="2227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Pictur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4630821"/>
            <a:ext cx="1600200" cy="2227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Pictur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4630821"/>
            <a:ext cx="1600200" cy="2227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Pictur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400" y="4630821"/>
            <a:ext cx="1600200" cy="22271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17056" y="762000"/>
            <a:ext cx="5226944" cy="3048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0" y="228600"/>
            <a:ext cx="3429000" cy="36576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discovering gold in California important to the U.S. ?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5029200"/>
            <a:ext cx="9144000" cy="206210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It made over 300,000 people move west in search of their fortunes and help create cities in the west.</a:t>
            </a:r>
          </a:p>
          <a:p>
            <a:endParaRPr lang="en-US" sz="3200" dirty="0" smtClean="0"/>
          </a:p>
          <a:p>
            <a:endParaRPr lang="en-US" sz="3200" dirty="0"/>
          </a:p>
        </p:txBody>
      </p:sp>
      <p:pic>
        <p:nvPicPr>
          <p:cNvPr id="5" name="Picture 4" descr="SanFrancisco1851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5676521" cy="40386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8915400" cy="5334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Gold discovered AT Sutter’s Mill - 1848</a:t>
            </a:r>
            <a:endParaRPr lang="en-US" sz="3200" b="1" dirty="0"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228600"/>
            <a:ext cx="34861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228600"/>
            <a:ext cx="2819400" cy="3769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7391400" y="5867400"/>
            <a:ext cx="1600200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71800" y="4800600"/>
            <a:ext cx="2971800" cy="1876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wordArtVert">
            <a:noAutofit/>
          </a:bodyPr>
          <a:lstStyle/>
          <a:p>
            <a:r>
              <a:rPr lang="en-US" sz="2800" b="1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Sutter’s Mill</a:t>
            </a:r>
            <a:endParaRPr lang="en-US" sz="2800" b="1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0"/>
            <a:ext cx="8229600" cy="6812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4114800"/>
            <a:ext cx="8915400" cy="5334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Gold discovered AT Sutter’s Mill - 1848</a:t>
            </a:r>
            <a:endParaRPr lang="en-US" sz="3200" b="1" dirty="0"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0"/>
            <a:ext cx="4114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Baskerville Old Face" pitchFamily="18" charset="0"/>
              </a:rPr>
              <a:t>The California </a:t>
            </a:r>
            <a:br>
              <a:rPr lang="en-US" sz="3600" dirty="0" smtClean="0">
                <a:latin typeface="Baskerville Old Face" pitchFamily="18" charset="0"/>
              </a:rPr>
            </a:br>
            <a:r>
              <a:rPr lang="en-US" sz="3600" dirty="0" smtClean="0">
                <a:latin typeface="Baskerville Old Face" pitchFamily="18" charset="0"/>
              </a:rPr>
              <a:t>Gold Rush </a:t>
            </a:r>
            <a:br>
              <a:rPr lang="en-US" sz="3600" dirty="0" smtClean="0">
                <a:latin typeface="Baskerville Old Face" pitchFamily="18" charset="0"/>
              </a:rPr>
            </a:br>
            <a:r>
              <a:rPr lang="en-US" sz="3600" dirty="0" smtClean="0">
                <a:latin typeface="Baskerville Old Face" pitchFamily="18" charset="0"/>
              </a:rPr>
              <a:t>occurred in </a:t>
            </a:r>
            <a:r>
              <a:rPr lang="en-US" sz="3600" b="1" dirty="0" smtClean="0">
                <a:latin typeface="Baskerville Old Face" pitchFamily="18" charset="0"/>
              </a:rPr>
              <a:t>1849 </a:t>
            </a:r>
            <a:r>
              <a:rPr lang="en-US" sz="3600" dirty="0" smtClean="0">
                <a:latin typeface="Baskerville Old Face" pitchFamily="18" charset="0"/>
              </a:rPr>
              <a:t>drawing over </a:t>
            </a:r>
            <a:br>
              <a:rPr lang="en-US" sz="3600" dirty="0" smtClean="0">
                <a:latin typeface="Baskerville Old Face" pitchFamily="18" charset="0"/>
              </a:rPr>
            </a:br>
            <a:r>
              <a:rPr lang="en-US" sz="3600" dirty="0" smtClean="0">
                <a:latin typeface="Baskerville Old Face" pitchFamily="18" charset="0"/>
              </a:rPr>
              <a:t>300,000 people to the West to </a:t>
            </a:r>
            <a:br>
              <a:rPr lang="en-US" sz="3600" dirty="0" smtClean="0">
                <a:latin typeface="Baskerville Old Face" pitchFamily="18" charset="0"/>
              </a:rPr>
            </a:br>
            <a:r>
              <a:rPr lang="en-US" sz="3600" dirty="0" smtClean="0">
                <a:latin typeface="Baskerville Old Face" pitchFamily="18" charset="0"/>
              </a:rPr>
              <a:t>strike it rich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5181600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“Go West Young Man” …. And get RICH!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543800" y="6096000"/>
            <a:ext cx="1295400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29075" y="914400"/>
            <a:ext cx="5114925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9709" y="838200"/>
            <a:ext cx="5284291" cy="3124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144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Oregon Trail &amp; California Trail</a:t>
            </a:r>
            <a:endParaRPr lang="en-US" sz="36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09600"/>
            <a:ext cx="9170974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wordArtVert">
            <a:noAutofit/>
          </a:bodyPr>
          <a:lstStyle/>
          <a:p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California gold rush</a:t>
            </a:r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Content Placeholder 6" descr="Gullgraver_1850_California.jpg"/>
          <p:cNvPicPr>
            <a:picLocks noGrp="1" noChangeAspect="1"/>
          </p:cNvPicPr>
          <p:nvPr>
            <p:ph sz="quarter" idx="15"/>
          </p:nvPr>
        </p:nvPicPr>
        <p:blipFill>
          <a:blip r:embed="rId3" cstate="print"/>
          <a:stretch>
            <a:fillRect/>
          </a:stretch>
        </p:blipFill>
        <p:spPr>
          <a:xfrm>
            <a:off x="304800" y="755372"/>
            <a:ext cx="3962400" cy="5347256"/>
          </a:xfrm>
        </p:spPr>
      </p:pic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/>
        <p:txBody>
          <a:bodyPr>
            <a:normAutofit lnSpcReduction="10000"/>
          </a:bodyPr>
          <a:lstStyle/>
          <a:p>
            <a:r>
              <a:rPr lang="en-US" sz="4800" dirty="0" smtClean="0">
                <a:solidFill>
                  <a:schemeClr val="accent4">
                    <a:lumMod val="50000"/>
                  </a:schemeClr>
                </a:solidFill>
              </a:rPr>
              <a:t>Many people traveled to California.  The gold in California was easy to get and was free for the taking</a:t>
            </a:r>
            <a:r>
              <a:rPr lang="en-US" sz="4800" dirty="0" smtClean="0">
                <a:solidFill>
                  <a:srgbClr val="FFFF99"/>
                </a:solidFill>
              </a:rPr>
              <a:t>.                    </a:t>
            </a:r>
            <a:r>
              <a:rPr lang="en-US" dirty="0" smtClean="0">
                <a:solidFill>
                  <a:srgbClr val="FFFF99"/>
                </a:solidFill>
              </a:rPr>
              <a:t>   </a:t>
            </a:r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391400" y="6019800"/>
            <a:ext cx="12192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9525000" cy="5334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Condensed" pitchFamily="18" charset="0"/>
              </a:rPr>
              <a:t>WHY Travel &amp; risk your life going to California</a:t>
            </a:r>
            <a:r>
              <a:rPr lang="en-US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sz="3600" b="1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 smtClean="0">
                <a:solidFill>
                  <a:schemeClr val="accent4">
                    <a:lumMod val="50000"/>
                  </a:schemeClr>
                </a:solidFill>
              </a:rPr>
              <a:t>The people that came to California thought they could get rich quick.  Back home they may only make $1.00 and in California they could make $25.00.</a:t>
            </a:r>
            <a:endParaRPr lang="en-US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Picture 2" descr="H:\gold rush\Gold%20rush%20mining%20operation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1423" y="304800"/>
            <a:ext cx="4792577" cy="3484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764232"/>
            <a:ext cx="2971800" cy="2093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9800" y="4858512"/>
            <a:ext cx="3124200" cy="1999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GOLD FEVER!</a:t>
            </a:r>
            <a:endParaRPr lang="en-US" sz="3200" b="1" dirty="0"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2400"/>
            <a:ext cx="4562475" cy="3867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648200"/>
            <a:ext cx="4831773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64676" y="0"/>
            <a:ext cx="447932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wordArtVert">
            <a:no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Mining Camps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H:\gold rush\miningcampmap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325122" cy="6858000"/>
          </a:xfrm>
          <a:prstGeom prst="rect">
            <a:avLst/>
          </a:prstGeom>
          <a:solidFill>
            <a:srgbClr val="FFFF99"/>
          </a:solidFill>
          <a:ln w="381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486400" y="0"/>
            <a:ext cx="2895600" cy="67403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Towns and Mining Camps Sprang Up </a:t>
            </a:r>
            <a:r>
              <a:rPr lang="en-US" sz="4400" dirty="0" smtClean="0"/>
              <a:t>Everywhere</a:t>
            </a:r>
            <a:r>
              <a:rPr lang="en-US" sz="4800" dirty="0" smtClean="0"/>
              <a:t> Near a Water Source </a:t>
            </a:r>
          </a:p>
          <a:p>
            <a:endParaRPr lang="en-US" sz="4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28800" y="228600"/>
            <a:ext cx="5092075" cy="6248400"/>
          </a:xfrm>
          <a:prstGeom prst="rect">
            <a:avLst/>
          </a:prstGeom>
          <a:solidFill>
            <a:schemeClr val="bg1"/>
          </a:solidFill>
          <a:ln w="228600" cap="sq" cmpd="thickThin">
            <a:solidFill>
              <a:schemeClr val="bg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Rectangle 3"/>
          <p:cNvSpPr/>
          <p:nvPr/>
        </p:nvSpPr>
        <p:spPr>
          <a:xfrm>
            <a:off x="7620000" y="6019800"/>
            <a:ext cx="8382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28600" y="152400"/>
            <a:ext cx="8077200" cy="685800"/>
          </a:xfrm>
          <a:scene3d>
            <a:camera prst="perspectiveAbove"/>
            <a:lightRig rig="threePt" dir="t"/>
          </a:scene3d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 of the California Gold Rush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0" y="838200"/>
          <a:ext cx="82296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34200" y="2895600"/>
            <a:ext cx="1666875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657600" y="5473005"/>
            <a:ext cx="495300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/>
              <a:t>First Gold Nugget found </a:t>
            </a:r>
            <a:br>
              <a:rPr lang="en-US" sz="2800" dirty="0" smtClean="0"/>
            </a:br>
            <a:r>
              <a:rPr lang="en-US" sz="2800" dirty="0" smtClean="0"/>
              <a:t>on Jan 24, 1848</a:t>
            </a:r>
          </a:p>
          <a:p>
            <a:endParaRPr lang="en-US" sz="28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572000" cy="34559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0" y="3505200"/>
            <a:ext cx="5610037" cy="335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4648200" y="457200"/>
            <a:ext cx="3657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Some Lost Their Lives</a:t>
            </a:r>
          </a:p>
          <a:p>
            <a:endParaRPr lang="en-US" sz="2800" dirty="0" smtClean="0"/>
          </a:p>
          <a:p>
            <a:r>
              <a:rPr lang="en-US" sz="2800" dirty="0" smtClean="0"/>
              <a:t>Most Lost Everything They Had</a:t>
            </a:r>
          </a:p>
          <a:p>
            <a:endParaRPr lang="en-US" sz="2800" dirty="0" smtClean="0"/>
          </a:p>
          <a:p>
            <a:r>
              <a:rPr lang="en-US" sz="2800" dirty="0" smtClean="0"/>
              <a:t>Very Few Got Rich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28600" y="3581400"/>
            <a:ext cx="2667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But, the West Was Officially</a:t>
            </a:r>
          </a:p>
          <a:p>
            <a:r>
              <a:rPr lang="en-US" sz="3600" dirty="0" smtClean="0"/>
              <a:t>Open for Business</a:t>
            </a:r>
            <a:endParaRPr lang="en-US" sz="3600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28600"/>
            <a:ext cx="4724400" cy="3165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5029200" y="0"/>
            <a:ext cx="33528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Included among the modern legacies of the California Gold Rush are the California state motto…</a:t>
            </a:r>
            <a:endParaRPr lang="en-US" sz="3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9" y="3429000"/>
            <a:ext cx="4572001" cy="34290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-228600" y="3733800"/>
            <a:ext cx="4572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dirty="0" smtClean="0">
                <a:solidFill>
                  <a:srgbClr val="C00000"/>
                </a:solidFill>
              </a:rPr>
              <a:t>"Eureka" </a:t>
            </a:r>
            <a:br>
              <a:rPr lang="en-US" sz="4400" dirty="0" smtClean="0">
                <a:solidFill>
                  <a:srgbClr val="C00000"/>
                </a:solidFill>
              </a:rPr>
            </a:br>
            <a:r>
              <a:rPr lang="en-US" sz="4400" dirty="0" smtClean="0">
                <a:solidFill>
                  <a:srgbClr val="C00000"/>
                </a:solidFill>
              </a:rPr>
              <a:t>"I have found it“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3810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1851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tchbook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Pitchbook</Template>
  <TotalTime>0</TotalTime>
  <Words>242</Words>
  <Application>Microsoft Office PowerPoint</Application>
  <PresentationFormat>On-screen Show (4:3)</PresentationFormat>
  <Paragraphs>48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Pitchbook</vt:lpstr>
      <vt:lpstr>California here I come!!</vt:lpstr>
      <vt:lpstr>Why was discovering gold in California important to the U.S. ?</vt:lpstr>
      <vt:lpstr>Gold discovered AT Sutter’s Mill - 1848</vt:lpstr>
      <vt:lpstr>Sutter’s Mill</vt:lpstr>
      <vt:lpstr>Gold discovered AT Sutter’s Mill - 1848</vt:lpstr>
      <vt:lpstr>Slide 6</vt:lpstr>
      <vt:lpstr>California gold rush</vt:lpstr>
      <vt:lpstr>WHY Travel &amp; risk your life going to California?</vt:lpstr>
      <vt:lpstr>     GOLD FEVER!</vt:lpstr>
      <vt:lpstr>Mining Camps</vt:lpstr>
      <vt:lpstr>Slide 11</vt:lpstr>
      <vt:lpstr>Slide 12</vt:lpstr>
      <vt:lpstr>Slide 13</vt:lpstr>
      <vt:lpstr>Slide 14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2008-04-03T19:35:03Z</dcterms:created>
  <dcterms:modified xsi:type="dcterms:W3CDTF">2008-05-17T22:21:53Z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1033</vt:i4>
  </property>
  <property fmtid="{D5CDD505-2E9C-101B-9397-08002B2CF9AE}" pid="3" name="_Version">
    <vt:lpwstr>12.0.4518</vt:lpwstr>
  </property>
</Properties>
</file>