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EF5E6-BDA3-4E8F-9550-570B5CB4F064}" type="datetimeFigureOut">
              <a:rPr lang="en-US" smtClean="0"/>
              <a:t>4/22/2011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6272B-5349-4B6A-9A25-4F507000E8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6272B-5349-4B6A-9A25-4F507000E830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2AC3F55-598E-4E34-9C3E-84F47DF5F6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1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29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5C5CA-75A8-4FCC-B5FF-F95BF08950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5D4C1F-619A-42D9-B03C-1689BCBDF8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71FEC-703E-4781-96A5-6DDB8C455F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2B5EE-B806-4F46-85A6-B5C36FBEF0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E3BE5-5A1F-4D9D-A717-5446BA71E3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F0CAA7-F989-451D-8064-7970084C5C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020F4-6361-499C-8593-4BBD073641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1FDB1-2ED5-4876-946E-C507E671D2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099D8-5181-414B-9A07-74DE8CD384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A8C1B-7C7D-4155-A774-D6AFEE40E6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AF9A4CD-DF5C-42C4-9C7D-834FE1F558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C3775AA-24D0-4C69-8412-50B80F1E8AD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The Russian Revolution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-Key Concepts-</a:t>
            </a: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Pre-Revolutionary </a:t>
            </a:r>
            <a:r>
              <a:rPr lang="en-US" dirty="0"/>
              <a:t>Russia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Only true autocracy left in Europe</a:t>
            </a:r>
          </a:p>
          <a:p>
            <a:pPr>
              <a:lnSpc>
                <a:spcPct val="80000"/>
              </a:lnSpc>
            </a:pPr>
            <a:r>
              <a:rPr lang="en-US" sz="2400"/>
              <a:t>No type of representative political institutions</a:t>
            </a:r>
          </a:p>
          <a:p>
            <a:pPr>
              <a:lnSpc>
                <a:spcPct val="80000"/>
              </a:lnSpc>
            </a:pPr>
            <a:r>
              <a:rPr lang="en-US" sz="2400"/>
              <a:t>Nicholas II became Tsar in 1884</a:t>
            </a:r>
          </a:p>
          <a:p>
            <a:pPr>
              <a:lnSpc>
                <a:spcPct val="80000"/>
              </a:lnSpc>
            </a:pPr>
            <a:r>
              <a:rPr lang="en-US" sz="2400"/>
              <a:t>Believed he was the absolute ruler anointed by God</a:t>
            </a:r>
          </a:p>
          <a:p>
            <a:pPr>
              <a:lnSpc>
                <a:spcPct val="80000"/>
              </a:lnSpc>
            </a:pPr>
            <a:r>
              <a:rPr lang="en-US" sz="2400"/>
              <a:t>Revolution broke out in 1905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	--Russo-Japanese War (1904)</a:t>
            </a:r>
          </a:p>
        </p:txBody>
      </p:sp>
      <p:pic>
        <p:nvPicPr>
          <p:cNvPr id="6151" name="Picture 7" descr="nicholas I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600200"/>
            <a:ext cx="3670300" cy="4495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Revolution of 1905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The creation of a discontented working class</a:t>
            </a:r>
          </a:p>
          <a:p>
            <a:r>
              <a:rPr lang="en-US" sz="2400"/>
              <a:t>Vast majority of workers concentrated in St. Petersburg and Moscow</a:t>
            </a:r>
          </a:p>
          <a:p>
            <a:r>
              <a:rPr lang="en-US" sz="2400"/>
              <a:t>Help from the countryside: poor peasants</a:t>
            </a:r>
          </a:p>
          <a:p>
            <a:r>
              <a:rPr lang="en-US" sz="2400"/>
              <a:t>No individual land ownership</a:t>
            </a:r>
          </a:p>
        </p:txBody>
      </p:sp>
      <p:pic>
        <p:nvPicPr>
          <p:cNvPr id="8199" name="Picture 7" descr="petersbur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752600"/>
            <a:ext cx="4114800" cy="4114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Revolution </a:t>
            </a:r>
            <a:r>
              <a:rPr lang="en-US" dirty="0"/>
              <a:t>of 1905 (cont)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Russia industrialized on the backs of the peasants</a:t>
            </a:r>
          </a:p>
          <a:p>
            <a:r>
              <a:rPr lang="en-US" sz="2400"/>
              <a:t>Tremendous historic land hunger among peasants</a:t>
            </a:r>
          </a:p>
          <a:p>
            <a:r>
              <a:rPr lang="en-US" sz="2400"/>
              <a:t>Real winners of the 1905 Revolution: Middle Class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--Constitutional Democratic Party (Cadets)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--Duma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</a:t>
            </a:r>
          </a:p>
        </p:txBody>
      </p:sp>
      <p:pic>
        <p:nvPicPr>
          <p:cNvPr id="10247" name="Picture 7" descr="duma_19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981200"/>
            <a:ext cx="4267200" cy="32226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marL="1016000" indent="-1016000"/>
            <a:r>
              <a:rPr lang="en-US" sz="4000" dirty="0"/>
              <a:t>Conservatism Continues: </a:t>
            </a:r>
            <a:br>
              <a:rPr lang="en-US" sz="4000" dirty="0"/>
            </a:br>
            <a:r>
              <a:rPr lang="en-US" sz="4000" dirty="0"/>
              <a:t>1905-1917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Tsar paid no attention to the Duma</a:t>
            </a:r>
          </a:p>
          <a:p>
            <a:r>
              <a:rPr lang="en-US" sz="2400"/>
              <a:t>Duma harassed and political parties suppressed</a:t>
            </a:r>
          </a:p>
          <a:p>
            <a:r>
              <a:rPr lang="en-US" sz="2400"/>
              <a:t>Nicholas was personally a very weak man</a:t>
            </a:r>
          </a:p>
          <a:p>
            <a:r>
              <a:rPr lang="en-US" sz="2400"/>
              <a:t>Tsar became increasingly remote as a ruler</a:t>
            </a:r>
          </a:p>
        </p:txBody>
      </p:sp>
      <p:pic>
        <p:nvPicPr>
          <p:cNvPr id="12296" name="Picture 8" descr="Alexand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524000"/>
            <a:ext cx="3248025" cy="4876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Alexandra</a:t>
            </a:r>
            <a:r>
              <a:rPr lang="en-US" sz="4000" dirty="0"/>
              <a:t>: The Power Behind the Throne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Even more blindly committed to autocracy than her husband</a:t>
            </a:r>
          </a:p>
          <a:p>
            <a:r>
              <a:rPr lang="en-US" sz="2400"/>
              <a:t>The influence of Rasputin over Alexandra</a:t>
            </a:r>
          </a:p>
          <a:p>
            <a:r>
              <a:rPr lang="en-US" sz="2400"/>
              <a:t>Origins of Rasputin’s power</a:t>
            </a:r>
          </a:p>
          <a:p>
            <a:r>
              <a:rPr lang="en-US" sz="2400"/>
              <a:t>Scandals surrounding Rasputin served to discredit the monarchy</a:t>
            </a:r>
          </a:p>
        </p:txBody>
      </p:sp>
      <p:pic>
        <p:nvPicPr>
          <p:cNvPr id="14343" name="Picture 7" descr="rasput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1752600"/>
            <a:ext cx="2857500" cy="437673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Alexandra’s </a:t>
            </a:r>
            <a:r>
              <a:rPr lang="en-US" sz="4000" dirty="0"/>
              <a:t>Son with Hemophilia</a:t>
            </a:r>
          </a:p>
        </p:txBody>
      </p:sp>
      <p:pic>
        <p:nvPicPr>
          <p:cNvPr id="22533" name="Picture 5" descr="alex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828800"/>
            <a:ext cx="3554413" cy="4267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World </a:t>
            </a:r>
            <a:r>
              <a:rPr lang="en-US" sz="4000" dirty="0"/>
              <a:t>War I: “The Last Straw”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War revealed the ineptitude and arrogance of the country’s aristocratic elite</a:t>
            </a:r>
          </a:p>
          <a:p>
            <a:pPr>
              <a:lnSpc>
                <a:spcPct val="90000"/>
              </a:lnSpc>
            </a:pPr>
            <a:r>
              <a:rPr lang="en-US" sz="2400"/>
              <a:t>The Russian “Steam Roller”</a:t>
            </a:r>
          </a:p>
          <a:p>
            <a:pPr>
              <a:lnSpc>
                <a:spcPct val="90000"/>
              </a:lnSpc>
            </a:pPr>
            <a:r>
              <a:rPr lang="en-US" sz="2400"/>
              <a:t>Corrupt military leadership and contempt for ordinary Russian people</a:t>
            </a:r>
          </a:p>
          <a:p>
            <a:pPr>
              <a:lnSpc>
                <a:spcPct val="90000"/>
              </a:lnSpc>
            </a:pPr>
            <a:r>
              <a:rPr lang="en-US" sz="2400"/>
              <a:t>Average peasant has very little invested in the War</a:t>
            </a:r>
          </a:p>
        </p:txBody>
      </p:sp>
      <p:pic>
        <p:nvPicPr>
          <p:cNvPr id="16392" name="Picture 8" descr="russian arm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057400"/>
            <a:ext cx="4343400" cy="28892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World </a:t>
            </a:r>
            <a:r>
              <a:rPr lang="en-US" dirty="0"/>
              <a:t>War I (cont)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800"/>
              <a:t>Poorly supplied troops</a:t>
            </a:r>
          </a:p>
          <a:p>
            <a:r>
              <a:rPr lang="en-US" sz="2800"/>
              <a:t>Result: Chaos and Disintegration of the Russian Army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--Battle of Tannenberg (August, 1914)</a:t>
            </a:r>
          </a:p>
          <a:p>
            <a:r>
              <a:rPr lang="en-US" sz="2800"/>
              <a:t>Spreading Discontent</a:t>
            </a:r>
          </a:p>
        </p:txBody>
      </p:sp>
      <p:pic>
        <p:nvPicPr>
          <p:cNvPr id="18439" name="Picture 7" descr="surrend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H="1" flipV="1">
            <a:off x="533400" y="1981200"/>
            <a:ext cx="4038600" cy="291941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The </a:t>
            </a:r>
            <a:r>
              <a:rPr lang="en-US" sz="4000" dirty="0"/>
              <a:t>Collapse of the Imperial Government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Nicholas leaves for the Front—September, 1915</a:t>
            </a:r>
          </a:p>
          <a:p>
            <a:pPr>
              <a:lnSpc>
                <a:spcPct val="90000"/>
              </a:lnSpc>
            </a:pPr>
            <a:r>
              <a:rPr lang="en-US" sz="2800"/>
              <a:t>Alexandra and Rasputin throw the government into chaos</a:t>
            </a:r>
          </a:p>
          <a:p>
            <a:pPr>
              <a:lnSpc>
                <a:spcPct val="90000"/>
              </a:lnSpc>
            </a:pPr>
            <a:r>
              <a:rPr lang="en-US" sz="2800"/>
              <a:t>Alexandra and other high government officials accused of treason</a:t>
            </a:r>
          </a:p>
        </p:txBody>
      </p:sp>
      <p:pic>
        <p:nvPicPr>
          <p:cNvPr id="20487" name="Picture 7" descr="carto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1905000"/>
            <a:ext cx="3041650" cy="4114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The </a:t>
            </a:r>
            <a:r>
              <a:rPr lang="en-US" sz="4000" dirty="0"/>
              <a:t>Collapse of the Imperial Government (cont)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800"/>
              <a:t>Rasputin assassinated in December of 1916</a:t>
            </a:r>
          </a:p>
          <a:p>
            <a:r>
              <a:rPr lang="en-US" sz="2800"/>
              <a:t>Refusal to receive assistance of the Russian Middle Class</a:t>
            </a:r>
          </a:p>
          <a:p>
            <a:r>
              <a:rPr lang="en-US" sz="2800"/>
              <a:t>Complete mismanagement of the wartime economy</a:t>
            </a:r>
          </a:p>
        </p:txBody>
      </p:sp>
      <p:pic>
        <p:nvPicPr>
          <p:cNvPr id="24583" name="Picture 7" descr="rasputindeat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828800"/>
            <a:ext cx="4025900" cy="4267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The </a:t>
            </a:r>
            <a:r>
              <a:rPr lang="en-US" sz="4000" dirty="0"/>
              <a:t>Two Revolutions of 1917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800"/>
              <a:t>The March Revolution (March 12)</a:t>
            </a:r>
          </a:p>
          <a:p>
            <a:r>
              <a:rPr lang="en-US" sz="2800"/>
              <a:t>The November Revolution (November 6)</a:t>
            </a:r>
          </a:p>
        </p:txBody>
      </p:sp>
      <p:pic>
        <p:nvPicPr>
          <p:cNvPr id="26631" name="Picture 7" descr="Lenin_tro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209800"/>
            <a:ext cx="4343400" cy="342741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March Revolution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Origins: Food riots and strikes</a:t>
            </a:r>
          </a:p>
          <a:p>
            <a:pPr>
              <a:lnSpc>
                <a:spcPct val="80000"/>
              </a:lnSpc>
            </a:pPr>
            <a:r>
              <a:rPr lang="en-US" sz="2400"/>
              <a:t>Duma declared itself a Provisional Government on March12th</a:t>
            </a:r>
          </a:p>
          <a:p>
            <a:pPr>
              <a:lnSpc>
                <a:spcPct val="80000"/>
              </a:lnSpc>
            </a:pPr>
            <a:r>
              <a:rPr lang="en-US" sz="2400"/>
              <a:t>Tsar abdicated on March 17</a:t>
            </a:r>
            <a:r>
              <a:rPr lang="en-US" sz="2400" baseline="30000"/>
              <a:t>th</a:t>
            </a:r>
            <a:r>
              <a:rPr lang="en-US" sz="2400"/>
              <a:t> </a:t>
            </a:r>
          </a:p>
          <a:p>
            <a:pPr>
              <a:lnSpc>
                <a:spcPct val="80000"/>
              </a:lnSpc>
            </a:pPr>
            <a:r>
              <a:rPr lang="en-US" sz="2400"/>
              <a:t>Composition of the Provisional Government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	--Alexander Kerensky</a:t>
            </a:r>
          </a:p>
          <a:p>
            <a:pPr>
              <a:lnSpc>
                <a:spcPct val="80000"/>
              </a:lnSpc>
            </a:pPr>
            <a:r>
              <a:rPr lang="en-US" sz="2400"/>
              <a:t>Very Popular Revolution</a:t>
            </a:r>
          </a:p>
          <a:p>
            <a:pPr>
              <a:lnSpc>
                <a:spcPct val="80000"/>
              </a:lnSpc>
            </a:pPr>
            <a:r>
              <a:rPr lang="en-US" sz="2400"/>
              <a:t>The Petrograd Soviet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	--Order #1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  <p:pic>
        <p:nvPicPr>
          <p:cNvPr id="28679" name="Picture 7" descr="kerensk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1600200"/>
            <a:ext cx="2809875" cy="4876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Soviet </a:t>
            </a:r>
            <a:r>
              <a:rPr lang="en-US" dirty="0"/>
              <a:t>Political Ideology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More radical and revolutionary than the Provisional Government</a:t>
            </a:r>
          </a:p>
          <a:p>
            <a:r>
              <a:rPr lang="en-US" sz="2400"/>
              <a:t>Most influenced by Marxist socialism</a:t>
            </a:r>
          </a:p>
          <a:p>
            <a:r>
              <a:rPr lang="en-US" sz="2400"/>
              <a:t>Emulated western socialism</a:t>
            </a:r>
          </a:p>
          <a:p>
            <a:r>
              <a:rPr lang="en-US" sz="2400"/>
              <a:t>Two Factions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 “Mensheviks”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 “Bolsheviks”</a:t>
            </a:r>
          </a:p>
        </p:txBody>
      </p:sp>
      <p:pic>
        <p:nvPicPr>
          <p:cNvPr id="30727" name="Picture 7" descr="revolu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209800"/>
            <a:ext cx="4083050" cy="26987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marL="1016000" indent="-1016000"/>
            <a:r>
              <a:rPr lang="en-US" sz="4000" dirty="0"/>
              <a:t>Founder of Bolshevism: </a:t>
            </a:r>
            <a:br>
              <a:rPr lang="en-US" sz="4000" dirty="0"/>
            </a:br>
            <a:r>
              <a:rPr lang="en-US" sz="4000" dirty="0"/>
              <a:t>Vladimir Lenin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His Early Years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--Exiled to Siberia in 1897</a:t>
            </a:r>
          </a:p>
          <a:p>
            <a:r>
              <a:rPr lang="en-US" sz="2400"/>
              <a:t>Committed to Class Struggle and Revolution</a:t>
            </a:r>
          </a:p>
          <a:p>
            <a:r>
              <a:rPr lang="en-US" sz="2400"/>
              <a:t>Moved to London in 1902 and befriended Leon Trotsky</a:t>
            </a:r>
          </a:p>
          <a:p>
            <a:r>
              <a:rPr lang="en-US" sz="2400" i="1"/>
              <a:t>What is to be Done?</a:t>
            </a:r>
            <a:r>
              <a:rPr lang="en-US" sz="2400"/>
              <a:t> Tract</a:t>
            </a:r>
            <a:endParaRPr lang="en-US" sz="2400" i="1"/>
          </a:p>
        </p:txBody>
      </p:sp>
      <p:pic>
        <p:nvPicPr>
          <p:cNvPr id="32775" name="Picture 7" descr="len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676400"/>
            <a:ext cx="3216275" cy="4495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Lenin </a:t>
            </a:r>
            <a:r>
              <a:rPr lang="en-US" dirty="0"/>
              <a:t>(cont)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Key role of the Party in the revolution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 “Dictatorship of the Proletariat”</a:t>
            </a:r>
          </a:p>
          <a:p>
            <a:r>
              <a:rPr lang="en-US" sz="2400"/>
              <a:t>Bolsheviks split from the Russian Socialist Party in 1912</a:t>
            </a:r>
          </a:p>
          <a:p>
            <a:r>
              <a:rPr lang="en-US" sz="2400"/>
              <a:t>Character of the Bolshevik Party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--Joseph Stalin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</a:t>
            </a:r>
            <a:r>
              <a:rPr lang="en-US" sz="2400" i="1"/>
              <a:t>Pravda</a:t>
            </a:r>
            <a:endParaRPr lang="en-US" sz="2400"/>
          </a:p>
        </p:txBody>
      </p:sp>
      <p:pic>
        <p:nvPicPr>
          <p:cNvPr id="34823" name="Picture 7" descr="lenin_and_stal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371600"/>
            <a:ext cx="3571875" cy="5029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Vacuum </a:t>
            </a:r>
            <a:r>
              <a:rPr lang="en-US" sz="4000" dirty="0"/>
              <a:t>of Leadership in Russia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Petrograd Soviet dominated by Mensheviks</a:t>
            </a:r>
          </a:p>
          <a:p>
            <a:pPr>
              <a:lnSpc>
                <a:spcPct val="80000"/>
              </a:lnSpc>
            </a:pPr>
            <a:r>
              <a:rPr lang="en-US" sz="2400"/>
              <a:t>Failure of the Provisional Government</a:t>
            </a:r>
          </a:p>
          <a:p>
            <a:pPr>
              <a:lnSpc>
                <a:spcPct val="80000"/>
              </a:lnSpc>
            </a:pPr>
            <a:r>
              <a:rPr lang="en-US" sz="2400"/>
              <a:t>Workers refusing to work and soldiers refusing to fight</a:t>
            </a:r>
          </a:p>
          <a:p>
            <a:pPr>
              <a:lnSpc>
                <a:spcPct val="80000"/>
              </a:lnSpc>
            </a:pPr>
            <a:r>
              <a:rPr lang="en-US" sz="2400"/>
              <a:t>Peasants were expropriating the land outright</a:t>
            </a:r>
          </a:p>
          <a:p>
            <a:pPr>
              <a:lnSpc>
                <a:spcPct val="80000"/>
              </a:lnSpc>
            </a:pPr>
            <a:r>
              <a:rPr lang="en-US" sz="2400"/>
              <a:t>Power was literally lying in the streets of Petrograd</a:t>
            </a:r>
          </a:p>
        </p:txBody>
      </p:sp>
      <p:pic>
        <p:nvPicPr>
          <p:cNvPr id="36870" name="Picture 6" descr="return of Len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905000"/>
            <a:ext cx="4267200" cy="325278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Lenin </a:t>
            </a:r>
            <a:r>
              <a:rPr lang="en-US" sz="4000" dirty="0"/>
              <a:t>Steps into This Vacuum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Amnesty granted to all political prisoners in March of 1917</a:t>
            </a:r>
          </a:p>
          <a:p>
            <a:pPr>
              <a:lnSpc>
                <a:spcPct val="80000"/>
              </a:lnSpc>
            </a:pPr>
            <a:r>
              <a:rPr lang="en-US" sz="2400"/>
              <a:t>Lenin’s arrival in Petrograd</a:t>
            </a:r>
          </a:p>
          <a:p>
            <a:pPr>
              <a:lnSpc>
                <a:spcPct val="80000"/>
              </a:lnSpc>
            </a:pPr>
            <a:r>
              <a:rPr lang="en-US" sz="2400"/>
              <a:t>A tremendously charismatic personality</a:t>
            </a:r>
          </a:p>
          <a:p>
            <a:pPr>
              <a:lnSpc>
                <a:spcPct val="80000"/>
              </a:lnSpc>
            </a:pPr>
            <a:r>
              <a:rPr lang="en-US" sz="2400"/>
              <a:t>“Peace, Land, Bread”</a:t>
            </a:r>
          </a:p>
          <a:p>
            <a:pPr>
              <a:lnSpc>
                <a:spcPct val="80000"/>
              </a:lnSpc>
            </a:pPr>
            <a:r>
              <a:rPr lang="en-US" sz="2400"/>
              <a:t>“All Power to the Soviets”</a:t>
            </a:r>
          </a:p>
          <a:p>
            <a:pPr>
              <a:lnSpc>
                <a:spcPct val="80000"/>
              </a:lnSpc>
            </a:pPr>
            <a:r>
              <a:rPr lang="en-US" sz="2400"/>
              <a:t>Bolshevik party membership exploded</a:t>
            </a:r>
          </a:p>
          <a:p>
            <a:pPr>
              <a:lnSpc>
                <a:spcPct val="80000"/>
              </a:lnSpc>
            </a:pPr>
            <a:r>
              <a:rPr lang="en-US" sz="2400"/>
              <a:t>Consolidation of Bolshevik power</a:t>
            </a:r>
          </a:p>
        </p:txBody>
      </p:sp>
      <p:pic>
        <p:nvPicPr>
          <p:cNvPr id="38919" name="Picture 7" descr="leninpos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524000"/>
            <a:ext cx="3487738" cy="4953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November Revolution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The events of November 6</a:t>
            </a:r>
          </a:p>
          <a:p>
            <a:r>
              <a:rPr lang="en-US" sz="2400"/>
              <a:t>Council of People’s Commissars</a:t>
            </a:r>
          </a:p>
          <a:p>
            <a:r>
              <a:rPr lang="en-US" sz="2400"/>
              <a:t>All private property of wealthy was abolished and divided among the peasantry</a:t>
            </a:r>
          </a:p>
          <a:p>
            <a:r>
              <a:rPr lang="en-US" sz="2400"/>
              <a:t>Largest industrial enterprises nationalized</a:t>
            </a:r>
          </a:p>
        </p:txBody>
      </p:sp>
      <p:pic>
        <p:nvPicPr>
          <p:cNvPr id="40967" name="Picture 7" descr="novemb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057400"/>
            <a:ext cx="4343400" cy="29019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November </a:t>
            </a:r>
            <a:r>
              <a:rPr lang="en-US" sz="4000" dirty="0"/>
              <a:t>Revolution (cont)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Political Police organized: CHEKA</a:t>
            </a:r>
          </a:p>
          <a:p>
            <a:pPr>
              <a:lnSpc>
                <a:spcPct val="80000"/>
              </a:lnSpc>
            </a:pPr>
            <a:r>
              <a:rPr lang="en-US" sz="2400"/>
              <a:t>Revolutionary army created with Trotsky in charge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	-- “Red Army”</a:t>
            </a:r>
          </a:p>
          <a:p>
            <a:pPr>
              <a:lnSpc>
                <a:spcPct val="80000"/>
              </a:lnSpc>
            </a:pPr>
            <a:r>
              <a:rPr lang="en-US" sz="2400"/>
              <a:t>Bolshevik Party renamed Communist Party in March of 1918</a:t>
            </a:r>
          </a:p>
          <a:p>
            <a:pPr>
              <a:lnSpc>
                <a:spcPct val="80000"/>
              </a:lnSpc>
            </a:pPr>
            <a:r>
              <a:rPr lang="en-US" sz="2400"/>
              <a:t>The Treaty of Brest-Litovsk negotiated with the Germans</a:t>
            </a:r>
          </a:p>
          <a:p>
            <a:pPr>
              <a:lnSpc>
                <a:spcPct val="80000"/>
              </a:lnSpc>
            </a:pPr>
            <a:r>
              <a:rPr lang="en-US" sz="2400"/>
              <a:t>Terms of the Treaty</a:t>
            </a:r>
          </a:p>
        </p:txBody>
      </p:sp>
      <p:pic>
        <p:nvPicPr>
          <p:cNvPr id="43014" name="Picture 6" descr="red Arm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057400"/>
            <a:ext cx="4114800" cy="30289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November </a:t>
            </a:r>
            <a:r>
              <a:rPr lang="en-US" sz="4000" dirty="0"/>
              <a:t>Revolution (cont)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/>
              <a:t>Humiliating Treaty would be nullified since all of the west was on the verge of revolution</a:t>
            </a:r>
          </a:p>
          <a:p>
            <a:r>
              <a:rPr lang="en-US" sz="2400"/>
              <a:t>Civil War fought between 1917-1920</a:t>
            </a:r>
          </a:p>
          <a:p>
            <a:pPr>
              <a:buFont typeface="Wingdings" pitchFamily="2" charset="2"/>
              <a:buNone/>
            </a:pPr>
            <a:r>
              <a:rPr lang="en-US" sz="2400"/>
              <a:t>	-- “Reds” versus “Whites”</a:t>
            </a:r>
          </a:p>
          <a:p>
            <a:r>
              <a:rPr lang="en-US" sz="2400"/>
              <a:t>Complete breakdown of Russian economy and society</a:t>
            </a:r>
          </a:p>
        </p:txBody>
      </p:sp>
      <p:pic>
        <p:nvPicPr>
          <p:cNvPr id="45062" name="Picture 6" descr="brest-litovs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905000"/>
            <a:ext cx="4191000" cy="31432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4000" dirty="0" smtClean="0"/>
              <a:t>Revolution</a:t>
            </a:r>
            <a:endParaRPr lang="en-US" sz="4000" dirty="0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z="2400" dirty="0"/>
              <a:t>The official Marxist Interpretation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	--The importance of a permanent international revolution</a:t>
            </a:r>
          </a:p>
          <a:p>
            <a:r>
              <a:rPr lang="en-US" sz="2400" dirty="0"/>
              <a:t>Function of Russian History and Culture</a:t>
            </a:r>
          </a:p>
          <a:p>
            <a:r>
              <a:rPr lang="en-US" sz="2400" dirty="0"/>
              <a:t>Imposed Revolution on an unwilling victim</a:t>
            </a:r>
          </a:p>
          <a:p>
            <a:r>
              <a:rPr lang="en-US" sz="2400" dirty="0"/>
              <a:t>A Social Revolution</a:t>
            </a:r>
          </a:p>
        </p:txBody>
      </p:sp>
      <p:pic>
        <p:nvPicPr>
          <p:cNvPr id="47111" name="Picture 7" descr="inter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1752600"/>
            <a:ext cx="2879725" cy="4495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g4QUE5OSIvPg0KCQk8dWljb2xvciBuYW1lPSJnbG93IiB2YWx1ZT0iMHgzNUQzMzQiLz4NCgkJPHVpY29sb3IgbmFtZT0idGV4dCIgdmFsdWU9IjB4RkZGRkZGIi8+DQoJCTx1aWNvbG9yIG5hbWU9ImxpZ2h0IiB2YWx1ZT0iMHg2MDc4NkIiLz4NCgkJPHVpY29sb3IgbmFtZT0ic2hhZG93IiB2YWx1ZT0iMHgwMDAwMDAiLz4NCgkJPHVpY29sb3IgbmFtZT0iYmFja2dyb3VuZCIgdmFsdWU9IjB4Nzc5Mzg1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wcmVsb2FkZXI+PHNldEludCBuYW1lPSJhdWRpb0J1ZmZlclRpbWUiIHZhbHVlPSIwIi8+PC9wcmVsb2FkZXI+PGxhbmd1YWdlIGlkPSJlb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TdG9wcGVkIi8+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+DQoJCTx1aXRleHQgbmFtZT0iU0NSVUJCQVJTVEFUVVNfQlVGRkVSSU5HIiB2YWx1ZT0iQnVmZmVyaW5nIi8+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+DQoJCTx1aXRleHQgbmFtZT0iRUxBUFNFRCIgdmFsdWU9IiVtIE1pbnV0ZXMgJXMgU2Vjb25kcyBSZW1haW5pbmciLz4NCgkJPHVpdGV4dCBuYW1lPSJOT1RGT1VORCIgdmFsdWU9Ik5vdGhpbmcgRm91bmQiLz4NCgkJPHVpdGV4dCBuYW1lPSJBVFRBQ0hNRU5UUyIgdmFsdWU9IkF0dGFjaG1lbnR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+DQoJCTx1aXRleHQgbmFtZT0iVEFCX05PVEVTIiB2YWx1ZT0iTm90ZXMiLz4NCgkJPHVpdGV4dCBuYW1lPSJUQUJfU0VBUkNIIiB2YWx1ZT0iU2VhcmNoIi8+DQoJCTx1aXRleHQgbmFtZT0iU0xJREVfSEVBRElORyIgdmFsdWU9IlNsaWRlIFRpdGxlIi8+DQoJCTx1aXRleHQgbmFtZT0iRFVSQVRJT05fSEVBRElORyIgdmFsdWU9IkR1cmF0aW9uIi8+DQoJCTx1aXRleHQgbmFtZT0iU0VBUkNIX0hFQURJTkciIHZhbHVlPSJTZWFyY2ggZm9yIHRleHQ6Ii8+DQoJCTx1aXRleHQgbmFtZT0iVEhVTUJfSEVBRElORyIgdmFsdWU9IlNsaWRlIi8+DQoJCTx1aXRleHQgbmFtZT0iVEhVTUJfSU5GTyIgdmFsdWU9IlNsaWRlIFRpdGxlL0R1cmF0aW9uIi8+DQoJCTx1aXRleHQgbmFtZT0iQVRUQUNITkFNRV9IRUFESU5HIiB2YWx1ZT0iRmlsZSBOYW1lIi8+DQoJCTx1aXRleHQgbmFtZT0iQVRUQUNIU0laRV9IRUFESU5HIiB2YWx1ZT0iU2l6ZSIvPg0KCQk8dWl0ZXh0IG5hbWU9IlNMSURFX05PVEVTIiB2YWx1ZT0iU2xpZGUgTm90ZXMiLz4NCgkJPCEtLXF1aXogcG9kIGFuZCBtZXNzYWdlIGJveCB0ZXh0cy0tPg0KCQk8dWl0ZXh0IG5hbWU9IlFVSVpQT0RfUVVJWl9BVFRFTVBUIiB2YWx1ZT0iUXVpeiBBdHRlbXB0OiIvPg0KCQk8dWl0ZXh0IG5hbWU9IlFVSVpQT0RfUVVJWl9BVFRFTVBUX1ZBTFVFIiB2YWx1ZT0iJW4gb2YgJXQiLz4NCgkJPHVpdGV4dCBuYW1lPSJRVUlaUE9EX1FVSVpfU0NPUkUiIHZhbHVlPSJTY29yZWQ6Ii8+DQoJCTx1aXRleHQgbmFtZT0iUVVJWlBPRF9RVUlaX1BBU1NTQ09SRSIgdmFsdWU9IlBhc3NpbmcgU2NvcmU6Ii8+DQoJCTx1aXRleHQgbmFtZT0iUVVJWlBPRF9RVUlaX01BWFNDT1JFIiB2YWx1ZT0iTWF4IFNjb3JlOiIvPg0KCQk8dWl0ZXh0IG5hbWU9IlFVSVpQT0RfUVVFU0FUTVBUX1NUUiIgdmFsdWU9IkF0dGVtcHQ6ICVuIG9mICV0Ii8+DQoJCTx1aXRleHQgbmFtZT0iUVVJWlBPRF9RVUVTVFlQRV9TVFIiIHZhbHVlPSJUeXBlOiAlcyIvPg0KCQk8dWl0ZXh0IG5hbWU9IlFVSVpQT0RfUVVFU1RZUEVfR1JEIiB2YWx1ZT0iR3JhZGVkIi8+DQoJCTx1aXRleHQgbmFtZT0iUVVJWlBPRF9RVUVTVFlQRV9TVlkiIHZhbHVlPSJTdXJ2ZXkiLz4NCgkJPHVpdGV4dCBuYW1lPSJRVUlaUE9EX1FVSVpBVE1QVF9JTkYiIHZhbHVlPSJJbmZpbml0ZSIvPg0KCQk8dWl0ZXh0IG5hbWU9IlFVSVpQT0RfUVVFU0FUTVBUX0lORiIgdmFsdWU9IkluZmluaXRlIi8+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m9saWUgJW4iLz4NCgkJPCEtLSBzdWJzdGl0dXRpb246ICVuID09IHNsaWRlIG51bWJlciAtLT4NCgkJPCEtLSBzdWJzdGl0dXRpb246ICV0ID09IHRvdGFsIHNsaWRlIGNvdW50IC0tPg0KCQk8dWl0ZXh0IG5hbWU9IlNDUlVCQkFSU1RBVFVTX1NMSURFSU5GTyIgdmFsdWU9IkZvbGllICVuIC8gJXQgfCAiLz4NCgkJPHVpdGV4dCBuYW1lPSJTQ1JVQkJBUlNUQVRVU19TVE9QUEVEIiB2YWx1ZT0iQmVlbmRldCIvPg0KCQk8dWl0ZXh0IG5hbWU9IlNDUlVCQkFSU1RBVFVTX1BMQVlJTkciIHZhbHVlPSJXaWVkZXJnYWJlIi8+DQoJCTx1aXRleHQgbmFtZT0iU0NSVUJCQVJTVEFUVVNfTk9BVURJTyIgdmFsdWU9IktlaW4gQXVkaW8iLz4NCgkJPHVpdGV4dCBuYW1lPSJTQ1JVQkJBUlNUQVRVU19WSURQTEFZSU5HIiB2YWx1ZT0iVmlkZW8gd2lyZCBhYmdlc3BpZWx0Ii8+DQoJCTx1aXRleHQgbmFtZT0iU0NSVUJCQVJTVEFUVVNfTE9BRElORyIgdmFsdWU9IkxhZGVuIi8+DQoJCTx1aXRleHQgbmFtZT0iU0NSVUJCQVJTVEFUVVNfQlVGRkVSSU5HIiB2YWx1ZT0iUHVmZmVybiIvPg0KCQk8dWl0ZXh0IG5hbWU9IlNDUlVCQkFSU1RBVFVTX1FVRVNUSU9OIiB2YWx1ZT0iRnJhZ2UgYmVhbnR3b3J0ZW4iLz4NCgkJPHVpdGV4dCBuYW1lPSJTQ1JVQkJBUlNUQVRVU19SRVZJRVdRVUlaIiB2YWx1ZT0iTm9jaG1hbHMgZHVyY2hzZWhlbiIvPg0KCQk8IS0tIHN1YnN0aXR1dGlvbjogJW0gPT0gbWludXRlcyByZW1haW5pbmcgLS0+DQoJCTwhLS0gc3Vic3RpdHV0aW9uOiAlcyA9PSBzZWNvbmRzIHJlbWFpbmluZyAtLT4NCgkJPHVpdGV4dCBuYW1lPSJFTEFQU0VEIiB2YWx1ZT0iUmVzdGRhdWVyOiAlbSBNaW51dGVuICVzIFNla3VuZGVuIi8+DQoJCTx1aXRleHQgbmFtZT0iTk9URk9VTkQiIHZhbHVlPSJOaWNodHMgZ2VmdW5kZW4iLz4NCgkJPHVpdGV4dCBuYW1lPSJBVFRBQ0hNRU5UUyIgdmFsdWU9IkFubGFnZW4iLz4NCgkJPCEtLSBzdWJzdGl0dXRpb246ICVwID09IGN1cnJlbnQgc3BlYWtlcidzIHRpdGxlIC0tPg0KCQk8dWl0ZXh0IG5hbWU9IkJJT1dJTl9USVRMRSIgdmFsdWU9IlNwcmVjaGVyOiAlcCIvPg0KCQk8dWl0ZXh0IG5hbWU9IkJJT0JUTl9USVRMRSIgdmFsdWU9IlNwcmVjaGVyIi8+DQoJCTx1aXRleHQgbmFtZT0iRElWSURFUkJUTl9USVRMRSIgdmFsdWU9InwiLz4NCgkJPHVpdGV4dCBuYW1lPSJDT05UQUNUQlROX1RJVExFIiB2YWx1ZT0iS29udGFrdCIvPg0KCQk8dWl0ZXh0IG5hbWU9IlRBQl9RVUlaIiB2YWx1ZT0iUXVpeiIvPg0KCQk8dWl0ZXh0IG5hbWU9IlRBQl9PVVRMSU5FIiB2YWx1ZT0iU3RydWt0dXIiLz4NCgkJPHVpdGV4dCBuYW1lPSJUQUJfVEhVTUIiIHZhbHVlPSJNaW5pYXR1ciIvPg0KCQk8dWl0ZXh0IG5hbWU9IlRBQl9OT1RFUyIgdmFsdWU9Ik5vdGl6ZW4iLz4NCgkJPHVpdGV4dCBuYW1lPSJUQUJfU0VBUkNIIiB2YWx1ZT0iU3VjaGVuIi8+DQoJCTx1aXRleHQgbmFtZT0iU0xJREVfSEVBRElORyIgdmFsdWU9IkZvbGllbnRpdGVsIi8+DQoJCTx1aXRleHQgbmFtZT0iRFVSQVRJT05fSEVBRElORyIgdmFsdWU9IkRhdWVyIi8+DQoJCTx1aXRleHQgbmFtZT0iU0VBUkNIX0hFQURJTkciIHZhbHVlPSJUZXh0IHN1Y2hlbjoiLz4NCgkJPHVpdGV4dCBuYW1lPSJUSFVNQl9IRUFESU5HIiB2YWx1ZT0iRm9saWUiLz4NCgkJPHVpdGV4dCBuYW1lPSJUSFVNQl9JTkZPIiB2YWx1ZT0iRm9saWVudGl0ZWwvRGF1ZXIiLz4NCgkJPHVpdGV4dCBuYW1lPSJBVFRBQ0hOQU1FX0hFQURJTkciIHZhbHVlPSJEYXRlaW5hbWUiLz4NCgkJPHVpdGV4dCBuYW1lPSJBVFRBQ0hTSVpFX0hFQURJTkciIHZhbHVlPSJHcsO2w59lIi8+DQoJCTx1aXRleHQgbmFtZT0iU0xJREVfTk9URVMiIHZhbHVlPSJGb2xpZW5ub3RpemVuIi8+DQoJCTwhLS1xdWl6IHBvZCBhbmQgbWVzc2FnZSBib3ggdGV4dHMtLT4NCgkJPHVpdGV4dCBuYW1lPSJRVUlaUE9EX1FVSVpfQVRURU1QVCIgdmFsdWU9IlF1aXp2ZXJzdWNoOiIvPg0KCQk8dWl0ZXh0IG5hbWU9IlFVSVpQT0RfUVVJWl9BVFRFTVBUX1ZBTFVFIiB2YWx1ZT0iJW4gdm9uICV0Ii8+DQoJCTx1aXRleHQgbmFtZT0iUVVJWlBPRF9RVUlaX1NDT1JFIiB2YWx1ZT0iRXJyZWljaHQ6Ii8+DQoJCTx1aXRleHQgbmFtZT0iUVVJWlBPRF9RVUlaX1BBU1NTQ09SRSIgdmFsdWU9Ik1pbmRlc3RwdW5rdHphaGw6Ii8+DQoJCTx1aXRleHQgbmFtZT0iUVVJWlBPRF9RVUlaX01BWFNDT1JFIiB2YWx1ZT0iTWF4aW1hbGUgUHVua3R6YWhsOiIvPg0KCQk8dWl0ZXh0IG5hbWU9IlFVSVpQT0RfUVVFU0FUTVBUX1NUUiIgdmFsdWU9IlZlcnN1Y2g6ICVuIHZvbiAldCIvPg0KCQk8dWl0ZXh0IG5hbWU9IlFVSVpQT0RfUVVFU1RZUEVfU1RSIiB2YWx1ZT0iVHlwOiAlcyIvPg0KCQk8dWl0ZXh0IG5hbWU9IlFVSVpQT0RfUVVFU1RZUEVfR1JEIiB2YWx1ZT0iQmV3ZXJ0ZXQiLz4NCgkJPHVpdGV4dCBuYW1lPSJRVUlaUE9EX1FVRVNUWVBFX1NWWSIgdmFsdWU9IlVtZnJhZ2UiLz4NCgkJPHVpdGV4dCBuYW1lPSJRVUlaUE9EX1FVSVpBVE1QVF9JTkYiIHZhbHVlPSJVbmVuZGxpY2giLz4NCgkJPHVpdGV4dCBuYW1lPSJRVUlaUE9EX1FVRVNBVE1QVF9JTkYiIHZhbHVlPSJVbmVuZGxpY2giLz4NCgkJPHVpdGV4dCBuYW1lPSJXQVJOSU5HTVNHX1lFU1NUUklORyIgdmFsdWU9IkphIi8+DQoJCTx1aXRleHQgbmFtZT0iV0FSTklOR01TR19OT1NUUklORyIgdmFsdWU9Ik5laW4iLz4NCgkJPHVpdGV4dCBuYW1lPSJXQVJOSU5HTVNHX1RJVExFU1RSSU5HIiB2YWx1ZT0iUXVpem5hdmlnYXRpb25zd2FybnVuZyIvPg0KCQk8dWl0ZXh0IG5hbWU9IldBUk5JTkdNU0dfTVNHU1RSSU5HIiB2YWx1ZT0iSW4gZGllc2VtIFF1aXogZ2lidCBlcyB1bmJlYW50d29ydGV0ZSBGcmFnZW4uJiN4QTsmI3hBO1dlbm4gU2llIGF1ZiAmcXVvdDtKYSZxdW90OyBrbGlja2VuLCB3aXJkIGRhcyBRdWl6IGJlZW5kZXQuIEtsaWNrZW4gU2llIGF1ZiAmcXVvdDtOZWluJnF1b3Q7LCB1bSBtaXQgZGVtIFF1aXogZm9ydHp1ZmFocmVuLiIvPg0KCQk8dWl0ZXh0IG5hbWU9IklORk9STUFUSU9OX0gyNjRfRkxBU0hQTEFZRVIiIHZhbHVlPSJEYXMgVmlkZW8gd2lyZCB2b24gZGVyIG1vbWVudGFuIGF1ZiBkaWVzZW0gQ29tcHV0ZXIgaW5zdGFsbGllcnRlbiBWZXJzaW9uIHZvbiBGbGFzaCBQbGF5ZXIgbmljaHQgdW50ZXJzdMO8dHp0LiBLbGlja2VuIFNpZSBhdWYgZGVuIFZpZGVvYmVyZWljaCwgdW0gZGllIGFrdHVlbGxlIFZlcnNpb24gdm9uIEZsYXNoIFBsYXllciBoZXJ1bnRlcnp1bG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RlbiBUZWlsbmVobWVybiBkaWUgU2VpdGVubGVpc3RlIGFuemVpZ2VuIi8+DQoJCTx1aXRleHQgbmFtZT0iTVVURSIgdmFsdWU9IlRvbiBhdXMiLz4NCgkJPHVpdGV4dCBuYW1lPSJET0NXUkFQX1RJVExFIiB2YWx1ZT0iUHJlc2VudGVyLUFuaGFuZyIvPg0KCQk8dWl0ZXh0IG5hbWU9IkRPQ1dSQVBfTVNHIiB2YWx1ZT0iQXVmIG1laW5lbSBBcmJlaXRzcGxhdHogc3BlaWNoZXJuIi8+DQoJCTx1aXRleHQgbmFtZT0iRE9DV1JBUF9QUk9NUFQiIHZhbHVlPSJadW0gSGVydW50ZXJsYWRlbiBrbGlja2VuIi8+DQoJPC9sYW5ndWFnZT4NCgk8bGFuZ3VhZ2UgaWQ9ImZ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+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+DQoJCTx1aXRleHQgbmFtZT0iVEhVTUJfSEVBRElORyIgdmFsdWU9IkRpYXBvc2l0aXZlIi8+DQoJCTx1aXRleHQgbmFtZT0iVEhVTUJfSU5GTyIgdmFsdWU9IlRpdHJlL2R1csOpZSIvPg0KCQk8dWl0ZXh0IG5hbWU9IkFUVEFDSE5BTUVfSEVBRElORyIgdmFsdWU9Ik5vbSBkZSBmaWNoaWVyIi8+DQoJCTx1aXRleHQgbmFtZT0iQVRUQUNIU0laRV9IRUFESU5HIiB2YWx1ZT0iVGFpbGxlIi8+DQoJCTx1aXRleHQgbmFtZT0iU0xJREVfTk9URVMiIHZhbHVlPSJDb21tZW50YWlyZXMgZGVzIGRpYXBvc2l0aXZlcyIvPg0KCQk8IS0tcXVpeiBwb2QgYW5kIG1lc3NhZ2UgYm94IHRleHRzLS0+DQoJCTx1aXRleHQgbmFtZT0iUVVJWlBPRF9RVUlaX0FUVEVNUFQiIHZhbHVlPSJUZW50YXRpdmUgZGUgcXVlc3Rpb25uYWlyZSA6Ii8+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+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+DQoJCTx1aXRleHQgbmFtZT0iRE9DV1JBUF9QUk9NUFQiIHZhbHVlPSJDbGlxdWVyIHBvdXIgdMOpbMOpY2hhcmdlciIvPg0KCTwvbGFuZ3VhZ2U+DQoJPGxhbmd1YWdlIGlkPSJqYS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w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44K544Op44Kk44OJIDogJW4iLz4NCgkJPCEtLSBzdWJzdGl0dXRpb246ICVuID09IHNsaWRlIG51bWJlciAtLT4NCgkJPCEtLSBzdWJzdGl0dXRpb246ICV0ID09IHRvdGFsIHNsaWRlIGNvdW50IC0tPg0KCQk8dWl0ZXh0IG5hbWU9IlNDUlVCQkFSU1RBVFVTX1NMSURFSU5GTyIgdmFsdWU9IuOCueODqeOCpOODiSA6ICVuIC8gJXQgfCAiLz4NCgkJPHVpdGV4dCBuYW1lPSJTQ1JVQkJBUlNUQVRVU19TVE9QUEVEIiB2YWx1ZT0i5YGc5q2iIi8+DQoJCTx1aXRleHQgbmFtZT0iU0NSVUJCQVJTVEFUVVNfUExBWUlORyIgdmFsdWU9IuWGjeeUn+S4rSIvPg0KCQk8dWl0ZXh0IG5hbWU9IlNDUlVCQkFSU1RBVFVTX05PQVVESU8iIHZhbHVlPSLpn7Plo7DjgarjgZciLz4NCgkJPHVpdGV4dCBuYW1lPSJTQ1JVQkJBUlNUQVRVU19WSURQTEFZSU5HIiB2YWx1ZT0i44OT44OH44Kq5YaN55Sf5Lit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1FVSVoiIHZhbHVlPSLjgq/jgqTjgroiLz4NCgkJPHVpdGV4dCBuYW1lPSJUQUJfT1VUTElORSIgdmFsdWU9IuOCouOCpuODiOODqeOCpOODsyIvPg0KCQk8dWl0ZXh0IG5hbWU9IlRBQl9USFVNQiIgdmFsdWU9IuOCteODoOODjeODvOODqyIvPg0KCQk8dWl0ZXh0IG5hbWU9IlRBQl9OT1RFUyIgdmFsdWU9IuODjuODvOODiCIvPg0KCQk8dWl0ZXh0IG5hbWU9IlRBQl9TRUFSQ0giIHZhbHVlPSLmpJzntKIiLz4NCgkJPHVpdGV4dCBuYW1lPSJTTElERV9IRUFESU5HIiB2YWx1ZT0i44K544Op44Kk44OJ44K/44Kk44OI44OrIi8+DQoJCTx1aXRleHQgbmFtZT0iRFVSQVRJT05fSEVBRElORyIgdmFsdWU9IumVt+OBlSIvPg0KCQk8dWl0ZXh0IG5hbWU9IlNFQVJDSF9IRUFESU5HIiB2YWx1ZT0i5qSc57Si44GZ44KL44OG44Kt44K544OIIDogIi8+DQoJCTx1aXRleHQgbmFtZT0iVEhVTUJfSEVBRElORyIgdmFsdWU9IuOCueODqeOCpOODiSIvPg0KCQk8dWl0ZXh0IG5hbWU9IlRIVU1CX0lORk8iIHZhbHVlPSLjgrnjg6njgqTjg4njgr/jgqTjg4jjg6sgLyDplbfjgZUiLz4NCgkJPHVpdGV4dCBuYW1lPSJBVFRBQ0hOQU1FX0hFQURJTkciIHZhbHVlPSLjg5XjgqHjgqTjg6vlkI0iLz4NCgkJPHVpdGV4dCBuYW1lPSJBVFRBQ0hTSVpFX0hFQURJTkciIHZhbHVlPSLjgrXjgqTjgroiLz4NCgkJPHVpdGV4dCBuYW1lPSJTTElERV9OT1RFUyIgdmFsdWU9IuOCueODqeOCpOODieODjuODvOODiCIvPg0KCQk8IS0tcXVpeiBwb2QgYW5kIG1lc3NhZ2UgYm94IHRleHRzLS0+DQoJCTx1aXRleHQgbmFtZT0iUVVJWlBPRF9RVUlaX0FUVEVNUFQiIHZhbHVlPSLjgq/jgqTjgrroqabooYzlm57mlbAgOiAiLz4NCgkJPHVpdGV4dCBuYW1lPSJRVUlaUE9EX1FVSVpfQVRURU1QVF9WQUxVRSIgdmFsdWU9IiVuIC8gJXQiLz4NCgkJPHVpdGV4dCBuYW1lPSJRVUlaUE9EX1FVSVpfU0NPUkUiIHZhbHVlPSLjgrnjgrPjgqIgOiAiLz4NCgkJPHVpdGV4dCBuYW1lPSJRVUlaUE9EX1FVSVpfUEFTU1NDT1JFIiB2YWx1ZT0i5ZCI5qC854K5IDoiLz4NCgkJPHVpdGV4dCBuYW1lPSJRVUlaUE9EX1FVSVpfTUFYU0NPUkUiIHZhbHVlPSLmnIDpq5jlvpfngrkgOiAiLz4NCgkJPHVpdGV4dCBuYW1lPSJRVUlaUE9EX1FVRVNBVE1QVF9TVFIiIHZhbHVlPSLoqabooYzlm57mlbAgOiAlbiAvICV0Ii8+DQoJCTx1aXRleHQgbmFtZT0iUVVJWlBPRF9RVUVTVFlQRV9TVFIiIHZhbHVlPSLjgr/jgqTjg5cgOiAlcyIvPg0KCQk8dWl0ZXh0IG5hbWU9IlFVSVpQT0RfUVVFU1RZUEVfR1JEIiB2YWx1ZT0i6KmV5L6hIi8+DQoJCTx1aXRleHQgbmFtZT0iUVVJWlBPRF9RVUVTVFlQRV9TVlkiIHZhbHVlPSLjgqLjg7PjgrHjg7zjg4giLz4NCgkJPHVpdGV4dCBuYW1lPSJRVUlaUE9EX1FVSVpBVE1QVF9JTkYiIHZhbHVlPSLnhKHliLbpmZAiLz4NCgkJPHVpdGV4dCBuYW1lPSJRVUlaUE9EX1FVRVNBVE1QVF9JTkYiIHZhbHVlPSLnhKHliLbpmZAiLz4NCgkJPHVpdGV4dCBuYW1lPSJXQVJOSU5HTVNHX1lFU1NUUklORyIgdmFsdWU9IuOBr+OBhCIvPg0KCQk8dWl0ZXh0IG5hbWU9IldBUk5JTkdNU0dfTk9TVFJJTkciIHZhbHVlPSLjgYTjgYTjgYgiLz4NCgkJPHVpdGV4dCBuYW1lPSJXQVJOSU5HTVNHX1RJVExFU1RSSU5HIiB2YWx1ZT0i44Kv44Kk44K644Gu44OK44OT44Ky44O844K344On44Oz44Gr6Zai44GZ44KL6K2m5ZGKIi8+DQoJCTx1aXRleHQgbmFtZT0iV0FSTklOR01TR19NU0dTVFJJTkciIHZhbHVlPSLjgZPjga7jgq/jgqTjgrrjgavjga/jgIHjgb7jgaDop6PnrZTjgZfjgabjgYTjgarjgYTos6rllY/jgYzjgYLjgorjgb7jgZnjgIImI3hBOyYjeEE7IOOCr+OCpOOCuuOCkue1guS6huOBmeOCi+OBq+OBr+OAgeOAjOOBr+OBhOOAjeOCkuOCr+ODquODg+OCr+OBl+OBvuOBmeOAguOCr+OCpOOCuuOCkue2muihjOOBmeOCi+OBq+OBr+OAgeOAjOOBhOOBhOOBiOOAjeOCkuOCr+ODquODg+OCr+OBl+OBvuOBmeOAgiIvPg0KCQk8dWl0ZXh0IG5hbWU9IklORk9STUFUSU9OX0gyNjRfRkxBU0hQTEFZRVIiIHZhbHVlPSLjgYrkvb/jgYTjga7jgrPjg7Pjg5Tjg6Xjg7zjgr/jgavnj77lnKjjgqTjg7Pjgrnjg4jjg7zjg6vjgZXjgozjgabjgYTjgosgRmxhc2ggUGxheWVyIOOBruODkOODvOOCuOODp+ODs+OBr+OAgeOBk+OBruODk+ODh+OCquOCkuOCteODneODvOODiOOBl+OBpuOBhOOBvuOBm+OCk+OAguacgOaWsOOBriBGbGFzaCBQbGF5ZXIg44KS44OA44Km44Oz44Ot44O844OJ44GZ44KL44Gr44Gv44CB44OT44OH44Kq6aCY5Z+f44KS44Kv44Oq44OD44Kv44GX44Gm44GP44Gg44GV44GE44CC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OCteOCpOODieODkOODvOOCkuWPguWKoOiAheOBq+imi+OBm+OCiyIvPg0KCQk8dWl0ZXh0IG5hbWU9Ik1VVEUiIHZhbHVlPSLjg5/jg6Xjg7zjg4giLz4NCgkJPHVpdGV4dCBuYW1lPSJET0NXUkFQX1RJVExFIiB2YWx1ZT0iUHJlc2VudGVyIOa3u+S7mOODleOCoeOCpOODqyIvPg0KCQk8dWl0ZXh0IG5hbWU9IkRPQ1dSQVBfTVNHIiB2YWx1ZT0i44Oe44Kk44Kz44Oz44OU44Ol44O844K/44Gr5L+d5a2YIi8+DQoJCTx1aXRleHQgbmFtZT0iRE9DV1JBUF9QUk9NUFQiIHZhbHVlPSLjgq/jg6rjg4Pjgq/jgZfjgabjg4Djgqbjg7Pjg63jg7zjg4kiLz4NCgk8L2xhbmd1YWdlPg0KCTxsYW5ndWFnZSBpZD0ia28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S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S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yKrOudvOydtOuTnCAlbiIvPg0KCQk8IS0tIHN1YnN0aXR1dGlvbjogJW4gPT0gc2xpZGUgbnVtYmVyIC0tPg0KCQk8IS0tIHN1YnN0aXR1dGlvbjogJXQgPT0gdG90YWwgc2xpZGUgY291bnQgLS0+DQoJCTx1aXRleHQgbmFtZT0iU0NSVUJCQVJTVEFUVVNfU0xJREVJTkZPIiB2YWx1ZT0i7Iqs65287J2065OcICVuIC8gJXQgfCAiLz4NCgkJPHVpdGV4dCBuYW1lPSJTQ1JVQkJBUlNUQVRVU19TVE9QUEVEIiB2YWx1ZT0i7KSR7KeA65CoIi8+DQoJCTx1aXRleHQgbmFtZT0iU0NSVUJCQVJTVEFUVVNfUExBWUlORyIgdmFsdWU9IuyerOyDnSIvPg0KCQk8dWl0ZXh0IG5hbWU9IlNDUlVCQkFSU1RBVFVTX05PQVVESU8iIHZhbHVlPSLsmKTrlJTsmKQg7JeG7J2MIi8+DQoJCTx1aXRleHQgbmFtZT0iU0NSVUJCQVJTVEFUVVNfVklEUExBWUlORyIgdmFsdWU9Iuu5hOuUlOyYpCDsnqzsg50g7KSRIi8+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+DQoJCTwhLS0gc3Vic3RpdHV0aW9uOiAlbSA9PSBtaW51dGVzIHJlbWFpbmluZyAtLT4NCgkJPCEtLSBzdWJzdGl0dXRpb246ICVzID09IHNlY29uZHMgcmVtYWluaW5nIC0tPg0KCQk8dWl0ZXh0IG5hbWU9IkVMQVBTRUQiIHZhbHVlPSIlbeu2hCAlc+y0iCDrgqjsnYwiLz4NCgkJPHVpdGV4dCBuYW1lPSJOT1RGT1VORCIgdmFsdWU9IuyXhuydjCIvPg0KCQk8dWl0ZXh0IG5hbWU9IkFUVEFDSE1FTlRTIiB2YWx1ZT0i7LKo67aAIO2MjOydvCIvPg0KCQk8IS0tIHN1YnN0aXR1dGlvbjogJXAgPT0gY3VycmVudCBzcGVha2VyJ3MgdGl0bGUgLS0+DQoJCTx1aXRleHQgbmFtZT0iQklPV0lOX1RJVExFIiB2YWx1ZT0i6rK966ClIOyGjOqwnDogJXAiLz4NCgkJPHVpdGV4dCBuYW1lPSJCSU9CVE5fVElUTEUiIHZhbHVlPSLqsr3roKUg7IaM6rCcIi8+DQoJCTx1aXRleHQgbmFtZT0iRElWSURFUkJUTl9USVRMRSIgdmFsdWU9InwiLz4NCgkJPHVpdGV4dCBuYW1lPSJDT05UQUNUQlROX1RJVExFIiB2YWx1ZT0i7Jew65297LKYIi8+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+DQoJCTx1aXRleHQgbmFtZT0iVEhVTUJfSEVBRElORyIgdmFsdWU9IuyKrOudvOydtOuTnCIvPg0KCQk8dWl0ZXh0IG5hbWU9IlRIVU1CX0lORk8iIHZhbHVlPSLsoJzrqqkv7J6s7IOd7Iuc6rCEIi8+DQoJCTx1aXRleHQgbmFtZT0iQVRUQUNITkFNRV9IRUFESU5HIiB2YWx1ZT0i7YyM7J28IOydtOumhCIvPg0KCQk8dWl0ZXh0IG5hbWU9IkFUVEFDSFNJWkVfSEVBRElORyIgdmFsdWU9Iu2BrOq4sCIvPg0KCQk8dWl0ZXh0IG5hbWU9IlNMSURFX05PVEVTIiB2YWx1ZT0i7Iqs65287J2065OcIOuFuO2KuCIvPg0KCQk8IS0tcXVpeiBwb2QgYW5kIG1lc3NhZ2UgYm94IHRleHRzLS0+DQoJCTx1aXRleHQgbmFtZT0iUVVJWlBPRF9RVUlaX0FUVEVNUFQiIHZhbHVlPSLtgLTspogg7Iuc64+EIO2an+yImDoiLz4NCgkJPHVpdGV4dCBuYW1lPSJRVUlaUE9EX1FVSVpfQVRURU1QVF9WQUxVRSIgdmFsdWU9IiVuLyV0Ii8+DQoJCTx1aXRleHQgbmFtZT0iUVVJWlBPRF9RVUlaX1NDT1JFIiB2YWx1ZT0i65Od7KCQOiIvPg0KCQk8dWl0ZXh0IG5hbWU9IlFVSVpQT0RfUVVJWl9QQVNTU0NPUkUiIHZhbHVlPSLthrXqs7wg7KCQ7IiYOiIvPg0KCQk8dWl0ZXh0IG5hbWU9IlFVSVpQT0RfUVVJWl9NQVhTQ09SRSIgdmFsdWU9Iuy1nOqzoCDsoJDsiJg6Ii8+DQoJCTx1aXRleHQgbmFtZT0iUVVJWlBPRF9RVUVTQVRNUFRfU1RSIiB2YWx1ZT0i7Iuc64+EIO2an+yImDogJW4vJXQiLz4NCgkJPHVpdGV4dCBuYW1lPSJRVUlaUE9EX1FVRVNUWVBFX1NUUiIgdmFsdWU9IuycoO2YlTogJXMiLz4NCgkJPHVpdGV4dCBuYW1lPSJRVUlaUE9EX1FVRVNUWVBFX0dSRCIgdmFsdWU9IuygkOyImCDrp6TquLDquLAg7JmE66OMIi8+DQoJCTx1aXRleHQgbmFtZT0iUVVJWlBPRF9RVUVTVFlQRV9TVlkiIHZhbHVlPSLshKTrrLgg7KGw7IKsIi8+DQoJCTx1aXRleHQgbmFtZT0iUVVJWlBPRF9RVUlaQVRNUFRfSU5GIiB2YWx1ZT0i66y07ZWcIi8+DQoJCTx1aXRleHQgbmFtZT0iUVVJWlBPRF9RVUVTQVRNUFRfSU5GIiB2YWx1ZT0i66y07ZWcIi8+DQoJCTx1aXRleHQgbmFtZT0iV0FSTklOR01TR19ZRVNTVFJJTkciIHZhbHVlPSLsmIgiLz4NCgkJPHVpdGV4dCBuYW1lPSJXQVJOSU5HTVNHX05PU1RSSU5HIiB2YWx1ZT0i7JWE64uI7JikIi8+DQoJCTx1aXRleHQgbmFtZT0iV0FSTklOR01TR19USVRMRVNUUklORyIgdmFsdWU9Iu2AtOymiCDrgrTruYTqsozsnbTshZgg6rK96rOgIi8+DQoJCTx1aXRleHQgbmFtZT0iV0FSTklOR01TR19NU0dTVFJJTkciIHZhbHVlPSLsnbQg7YC07KaI7JeQ7IScIOyLnOuPhO2VmOyngCDslYrsnYAg7KeI66y47J20IOyeiOyKteuLiOuLpC4mI3hBOyYjeEE77YC07KaI66W8IOyiheujjO2VmOugpOuptCBb7JiIXeulvCDtgbTrpq3tlZjqs6AsIO2AtOymiOulvCDqs4Tsho3tlZjroKTrqbQgW+yVhOuLiOyYpF3rpbwg7YG066at7ZWY7Iut7Iuc7JikLiIvPg0KCQk8dWl0ZXh0IG5hbWU9IklORk9STUFUSU9OX0gyNjRfRkxBU0hQTEFZRVIiIHZhbHVlPSLsi5zsiqTthZzsl5Ag7ISk7LmY65CY7Ja0IOyeiOuKlCDtmITsnqwg67KE7KCE7J2YIEZsYXNoIFBsYXllcuuKlCDsnbQg67mE65SU7Jik66W8IOyngOybkO2VmOyngCDslYrsirXri4jri6QuIOy1nOyLoCBGbGFzaCBQbGF5ZXLrpbwg64uk7Jq066Gc65Oc7ZWY66Ck66m0IOu5hOuUlOyYpCDsmIHsl63snYQg7YG066at7ZWY7Iut7Iuc7Jik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ssLjsl6zsnpDsl5Dqsowg7IS466GcIOunieuMgCDrs7TsnbTquLAiLz4NCgkJPHVpdGV4dCBuYW1lPSJNVVRFIiB2YWx1ZT0i7J2M7IaM6rGwIi8+DQoJCTx1aXRleHQgbmFtZT0iRE9DV1JBUF9USVRMRSIgdmFsdWU9IlByZXNlbnRlciDtjIzsnbwg7LKo67aAIi8+DQoJCTx1aXRleHQgbmFtZT0iRE9DV1JBUF9NU0ciIHZhbHVlPSLrgrQg7Lu07ZOo7YSw7JeQIOyggOyepSIvPg0KCQk8dWl0ZXh0IG5hbWU9IkRPQ1dSQVBfUFJPTVBUIiB2YWx1ZT0i7YG066at7ZWY7JesIOuLpOyatOuhnOuTnCIvPg0KCTwvbGFuZ3VhZ2U+DQoJPGxhbmd1YWdlIGlkPSJlcy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YSAlbiIvPg0KCQk8IS0tIHN1YnN0aXR1dGlvbjogJW4gPT0gc2xpZGUgbnVtYmVyIC0tPg0KCQk8IS0tIHN1YnN0aXR1dGlvbjogJXQgPT0gdG90YWwgc2xpZGUgY291bnQgLS0+DQoJCTx1aXRleHQgbmFtZT0iU0NSVUJCQVJTVEFUVVNfU0xJREVJTkZPIiB2YWx1ZT0iRGlhcG9zaXRpdmEgJW4gLyAldCB8ICIvPg0KCQk8dWl0ZXh0IG5hbWU9IlNDUlVCQkFSU1RBVFVTX1NUT1BQRUQiIHZhbHVlPSJEZXRlbmlkYSIvPg0KCQk8dWl0ZXh0IG5hbWU9IlNDUlVCQkFSU1RBVFVTX1BMQVlJTkciIHZhbHVlPSJSZXByb2R1Y2llbmRvIi8+DQoJCTx1aXRleHQgbmFtZT0iU0NSVUJCQVJTVEFUVVNfTk9BVURJTyIgdmFsdWU9IlNpbiBzb25pZG8iLz4NCgkJPHVpdGV4dCBuYW1lPSJTQ1JVQkJBUlNUQVRVU19WSURQTEFZSU5HIiB2YWx1ZT0iVsOtZGVvIGVuIHJlcHJvZC4iLz4NCgkJPHVpdGV4dCBuYW1lPSJTQ1JVQkJBUlNUQVRVU19MT0FESU5HIiB2YWx1ZT0iQ2FyZ2FuZG8iLz4NCgkJPHVpdGV4dCBuYW1lPSJTQ1JVQkJBUlNUQVRVU19CVUZGRVJJTkciIHZhbHVlPSJBbG1hY2VuYW5kbyBlbiBiw7pmZXIiLz4NCgkJPHVpdGV4dCBuYW1lPSJTQ1JVQkJBUlNUQVRVU19RVUVTVElPTiIgdmFsdWU9IkNvbnRlc3RhciBwcmVndW50YSIvPg0KCQk8dWl0ZXh0IG5hbWU9IlNDUlVCQkFSU1RBVFVTX1JFVklFV1FVSVoiIHZhbHVlPSJSZXZpc2FuZG8gcHJ1ZWJhIi8+DQoJCTwhLS0gc3Vic3RpdHV0aW9uOiAlbSA9PSBtaW51dGVzIHJlbWFpbmluZyAtLT4NCgkJPCEtLSBzdWJzdGl0dXRpb246ICVzID09IHNlY29uZHMgcmVtYWluaW5nIC0tPg0KCQk8dWl0ZXh0IG5hbWU9IkVMQVBTRUQiIHZhbHVlPSIlbSBtaW51dG9zICVzIHNlZ3VuZG9zIHJlc3RhbnRlcyIvPg0KCQk8dWl0ZXh0IG5hbWU9Ik5PVEZPVU5EIiB2YWx1ZT0iTm8gc2UgaGEgZW5jb250cmFkbyBuYWRhIi8+DQoJCTx1aXRleHQgbmFtZT0iQVRUQUNITUVOVFMiIHZhbHVlPSJBcmNoaXZvcyBhZGp1bnRvcyIvPg0KCQk8IS0tIHN1YnN0aXR1dGlvbjogJXAgPT0gY3VycmVudCBzcGVha2VyJ3MgdGl0bGUgLS0+DQoJCTx1aXRleHQgbmFtZT0iQklPV0lOX1RJVExFIiB2YWx1ZT0iQmlvZ3JhZsOtYTogJXAiLz4NCgkJPHVpdGV4dCBuYW1lPSJCSU9CVE5fVElUTEUiIHZhbHVlPSJCaW9ncmFmw61hIi8+DQoJCTx1aXRleHQgbmFtZT0iRElWSURFUkJUTl9USVRMRSIgdmFsdWU9InwiLz4NCgkJPHVpdGV4dCBuYW1lPSJDT05UQUNUQlROX1RJVExFIiB2YWx1ZT0iQ29udGFjdG8iLz4NCgkJPHVpdGV4dCBuYW1lPSJUQUJfUVVJWiIgdmFsdWU9IlBydWViYSIvPg0KCQk8dWl0ZXh0IG5hbWU9IlRBQl9PVVRMSU5FIiB2YWx1ZT0iQ29udG9ybm8iLz4NCgkJPHVpdGV4dCBuYW1lPSJUQUJfVEhVTUIiIHZhbHVlPSJNaW5pYXQuIi8+DQoJCTx1aXRleHQgbmFtZT0iVEFCX05PVEVTIiB2YWx1ZT0iTm90YXMiLz4NCgkJPHVpdGV4dCBuYW1lPSJUQUJfU0VBUkNIIiB2YWx1ZT0iQnVzY2FyIi8+DQoJCTx1aXRleHQgbmFtZT0iU0xJREVfSEVBRElORyIgdmFsdWU9IlTDrXR1bG8gZGUgZGlhcG9zaXRpdmEiLz4NCgkJPHVpdGV4dCBuYW1lPSJEVVJBVElPTl9IRUFESU5HIiB2YWx1ZT0iRHVyYWMuIi8+DQoJCTx1aXRleHQgbmFtZT0iU0VBUkNIX0hFQURJTkciIHZhbHVlPSJCdXNjYXIgdGV4dG86Ii8+DQoJCTx1aXRleHQgbmFtZT0iVEhVTUJfSEVBRElORyIgdmFsdWU9IkRpYXBvc2l0aXZhIi8+DQoJCTx1aXRleHQgbmFtZT0iVEhVTUJfSU5GTyIgdmFsdWU9IkR1ci4vVMOtdC4gZGlhcC4iLz4NCgkJPHVpdGV4dCBuYW1lPSJBVFRBQ0hOQU1FX0hFQURJTkciIHZhbHVlPSJOb21icmUgZGUgYXJjaGl2byIvPg0KCQk8dWl0ZXh0IG5hbWU9IkFUVEFDSFNJWkVfSEVBRElORyIgdmFsdWU9IlRhbWHDsW8iLz4NCgkJPHVpdGV4dCBuYW1lPSJTTElERV9OT1RFUyIgdmFsdWU9Ik5vdGFzIGRlIGRpYXBvc2l0aXZhIi8+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+DQoJCTx1aXRleHQgbmFtZT0iUVVJWlBPRF9RVUVTQVRNUFRfU1RSIiB2YWx1ZT0iSW50ZW50b3M6ICVuIGRlICV0Ii8+DQoJCTx1aXRleHQgbmFtZT0iUVVJWlBPRF9RVUVTVFlQRV9TVFIiIHZhbHVlPSJUaXBvOiAlcyIvPg0KCQk8dWl0ZXh0IG5hbWU9IlFVSVpQT0RfUVVFU1RZUEVfR1JEIiB2YWx1ZT0iQ29uIHB1bnR1YWNpw7NuIi8+DQoJCTx1aXRleHQgbmFtZT0iUVVJWlBPRF9RVUVTVFlQRV9TVlkiIHZhbHVlPSJFbmN1ZXN0YSIvPg0KCQk8dWl0ZXh0IG5hbWU9IlFVSVpQT0RfUVVJWkFUTVBUX0lORiIgdmFsdWU9IkluZmluaXRvIi8+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6ICVwIi8+DQoJCTwhLS0gc3Vic3RpdHV0aW9uOiAlcCA9PSBwcmVzZW50YXRpb24gdGl0bGUgLS0+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U2lsZW5jaWFyIi8+DQoJCTx1aXRleHQgbmFtZT0iRE9DV1JBUF9USVRMRSIgdmFsdWU9IkFyY2hpdm8gYWRqdW50byBkZSBQcmVzZW50ZXIiLz4NCgkJPHVpdGV4dCBuYW1lPSJET0NXUkFQX01TRyIgdmFsdWU9Ikd1YXJkYXIgZW4gTWkgUEMiLz4NCgkJPHVpdGV4dCBuYW1lPSJET0NXUkFQX1BST01QVCIgdmFsdWU9IkhhZ2EgY2xpYyBlbiBEZXNjYXJnYXIiLz4NCgk8L2xhbmd1YWdlPg0KCTxsYW5ndWFnZSBpZD0icH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+DQoJCTx1aXRleHQgbmFtZT0iU0NSVUJCQVJTVEFUVVNfUExBWUlORyIgdmFsdWU9IlJlcHJvZHV6aW5kbyIvPg0KCQk8dWl0ZXh0IG5hbWU9IlNDUlVCQkFSU1RBVFVTX05PQVVESU8iIHZhbHVlPSJTZW0gw6F1ZGlvIi8+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+DQoJCTx1aXRleHQgbmFtZT0iU0NSVUJCQVJTVEFUVVNfUkVWSUVXUVVJWiIgdmFsdWU9IlJldmlzYW5kbyBxdWVzdGlvbsOhcmlvIi8+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+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+DQoJCTx1aXRleHQgbmFtZT0iVEFCX1FVSVoiIHZhbHVlPSJRdWVzdC4iLz4NCgkJPHVpdGV4dCBuYW1lPSJUQUJfT1VUTElORSIgdmFsdWU9IkVzcXVlbWEiLz4NCgkJPHVpdGV4dCBuYW1lPSJUQUJfVEhVTUIiIHZhbHVlPSJNaW5pIi8+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+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+DQoJCTx1aXRleHQgbmFtZT0iUVVJWlBPRF9RVUlaX01BWFNDT1JFIiB2YWx1ZT0iUG9udHVhw6fDo28gbcOheGltYToiLz4NCgkJPHVpdGV4dCBuYW1lPSJRVUlaUE9EX1FVRVNBVE1QVF9TVFIiIHZhbHVlPSJUZW50YXRpdmE6ICVuIGRlICV0Ii8+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+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+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+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+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+DQoJCTx1aXRleHQgbmFtZT0iU0NSVUJCQVJTVEFUVVNfUkVWSUVXUVVJWiIgdmFsdWU9IlJldmlzaW9uZSBkZWwgcXVpeiIvPg0KCQk8IS0tIHN1YnN0aXR1dGlvbjogJW0gPT0gbWludXRlcyByZW1haW5pbmcgLS0+DQoJCTwhLS0gc3Vic3RpdHV0aW9uOiAlcyA9PSBzZWNvbmRzIHJlbWFpbmluZyAtLT4NCgkJPHVpdGV4dCBuYW1lPSJFTEFQU0VEIiB2YWx1ZT0iJW0gTWludXRpICVzIFNlY29uZGkgcmltYW5lbnRpIi8+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+DQoJCTx1aXRleHQgbmFtZT0iVEFCX1RIVU1CIiB2YWx1ZT0iTWluaWF0dXJlIi8+DQoJCTx1aXRleHQgbmFtZT0iVEFCX05PVEVTIiB2YWx1ZT0iTm90ZSIvPg0KCQk8dWl0ZXh0IG5hbWU9IlRBQl9TRUFSQ0giIHZhbHVlPSJDZXJjYSIvPg0KCQk8dWl0ZXh0IG5hbWU9IlNMSURFX0hFQURJTkciIHZhbHVlPSJUaXRvbG8gZGlhcG9zaXRpdmEiLz4NCgkJPHVpdGV4dCBuYW1lPSJEVVJBVElPTl9IRUFESU5HIiB2YWx1ZT0iRHVyYXRhIi8+DQoJCTx1aXRleHQgbmFtZT0iU0VBUkNIX0hFQURJTkciIHZhbHVlPSJDZXJjYSB0ZXN0bzoiLz4NCgkJPHVpdGV4dCBuYW1lPSJUSFVNQl9IRUFESU5HIiB2YWx1ZT0iRGlhcG9zaXRpdmEiLz4NCgkJPHVpdGV4dCBuYW1lPSJUSFVNQl9JTkZPIiB2YWx1ZT0iVGl0b2xvL1RlbXBvIi8+DQoJCTx1aXRleHQgbmFtZT0iQVRUQUNITkFNRV9IRUFESU5HIiB2YWx1ZT0iTm9tZSBmaWxlIi8+DQoJCTx1aXRleHQgbmFtZT0iQVRUQUNIU0laRV9IRUFESU5HIiB2YWx1ZT0iRGltZW5zaW9uZSIvPg0KCQk8dWl0ZXh0IG5hbWU9IlNMSURFX05PVEVTIiB2YWx1ZT0iTm90ZSBkaWFwb3NpdGl2YSIvPg0KCQk8IS0tcXVpeiBwb2QgYW5kIG1lc3NhZ2UgYm94IHRleHRzLS0+DQoJCTx1aXRleHQgbmFtZT0iUVVJWlBPRF9RVUlaX0FUVEVNUFQiIHZhbHVlPSJUZW50YXRpdm8gcXVpejoiLz4NCgkJPHVpdGV4dCBuYW1lPSJRVUlaUE9EX1FVSVpfQVRURU1QVF9WQUxVRSIgdmFsdWU9IiVuIGRpICV0Ii8+DQoJCTx1aXRleHQgbmFtZT0iUVVJWlBPRF9RVUlaX1NDT1JFIiB2YWx1ZT0iUHVudGVnZ2lvOiIvPg0KCQk8dWl0ZXh0IG5hbWU9IlFVSVpQT0RfUVVJWl9QQVNTU0NPUkUiIHZhbHVlPSJQdW50ZWdnaW8gbWluaW1vOiIvPg0KCQk8dWl0ZXh0IG5hbWU9IlFVSVpQT0RfUVVJWl9NQVhTQ09SRSIgdmFsdWU9IlB1bnRlZ2dpbyBtYXNzaW1vOiIvPg0KCQk8dWl0ZXh0IG5hbWU9IlFVSVpQT0RfUVVFU0FUTVBUX1NUUiIgdmFsdWU9IlRlbnRhdGl2bzogJW4gZGkgJXQiLz4NCgkJPHVpdGV4dCBuYW1lPSJRVUlaUE9EX1FVRVNUWVBFX1NUUiIgdmFsdWU9IlRpcG86ICVzIi8+DQoJCTx1aXRleHQgbmFtZT0iUVVJWlBPRF9RVUVTVFlQRV9HUkQiIHZhbHVlPSJDb24gdmFsdXRhemlvbmUiLz4NCgkJPHVpdGV4dCBuYW1lPSJRVUlaUE9EX1FVRVNUWVBFX1NWWSIgdmFsdWU9IkluZGFnaW5lIi8+DQoJCTx1aXRleHQgbmFtZT0iUVVJWlBPRF9RVUlaQVRNUFRfSU5GIiB2YWx1ZT0iSW5maW5pdGkiLz4NCgkJPHVpdGV4dCBuYW1lPSJRVUlaUE9EX1FVRVNBVE1QVF9JTkYiIHZhbHVlPSJJbmZpbml0aSIvPg0KCQk8dWl0ZXh0IG5hbWU9IldBUk5JTkdNU0dfWUVTU1RSSU5HIiB2YWx1ZT0iU8OsIi8+DQoJCTx1aXRleHQgbmFtZT0iV0FSTklOR01TR19OT1NUUklORyIgdmFsdWU9Ik5vIi8+DQoJCTx1aXRleHQgbmFtZT0iV0FSTklOR01TR19USVRMRVNUUklORyIgdmFsdWU9IkF2dmVydGVuemEgbmF2aWdhemlvbmUgcXVpeiIvPg0KCQk8dWl0ZXh0IG5hbWU9IldBUk5JTkdNU0dfTVNHU1RSSU5HIiB2YWx1ZT0iT2Njb3JyZSBhbmNvcmEgcmlzcG9uZGVyZSBhZCBhbGN1bmUgZG9tYW5kZSBkZWwgcXVpei4mI3hBOyYjeEE7U2UgZmF0ZSBjbGljIHN1IFPDrCwgdXNjaXJldGUgZGFsIHF1aXouIEZhdGUgY2xpYyBzdSBObyBwZXIgY29udGludWFyZSBpbCBxdWl6LiIvPg0KCQk8dWl0ZXh0IG5hbWU9IklORk9STUFUSU9OX0gyNjRfRkxBU0hQTEFZRVIiIHZhbHVlPSJMYSB2ZXJzaW9uZSBkaSBGbGFzaCBQbGF5ZXIgYXR0dWFsbWVudGUgaW5zdGFsbGF0YSBub24gc3VwcG9ydGEgcXVlc3RvIHZpZGVvLiBGYXRlIGNsaWMgc3VsbCdhcmVhIGRlbCB2aWRlbyBwZXIgc2NhcmljYXJlIGwndWx0aW1hIHZlcnNpb25lIGR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IGJhcnJhIGxhdGVyYWxlIGFpIHBhcnRlY2lwYW50aSIvPg0KCQk8dWl0ZXh0IG5hbWU9Ik1VVEUiIHZhbHVlPSJEaXNhdHRpdmEgYXVkaW8iLz4NCgkJPHVpdGV4dCBuYW1lPSJET0NXUkFQX1RJVExFIiB2YWx1ZT0iQWxsZWdhdG8gZmlsZSBQcmVzZW50ZXIiLz4NCgkJPHVpdGV4dCBuYW1lPSJET0NXUkFQX01TRyIgdmFsdWU9IlNhbHZhIGluIFJpc29yc2UgZGVsIGNvbXB1dGVyIi8+DQoJCTx1aXRleHQgbmFtZT0iRE9DV1JBUF9QUk9NUFQiIHZhbHVlPSJDbGljIHBlciBzY2FyaWNhcmUiLz4NCgk8L2xhbmd1YWdlPg0KCTxsYW5ndWFnZSBpZD0ibmw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ICVuIi8+DQoJCTwhLS0gc3Vic3RpdHV0aW9uOiAlbiA9PSBzbGlkZSBudW1iZXIgLS0+DQoJCTwhLS0gc3Vic3RpdHV0aW9uOiAldCA9PSB0b3RhbCBzbGlkZSBjb3VudCAtLT4NCgkJPHVpdGV4dCBuYW1lPSJTQ1JVQkJBUlNUQVRVU19TTElERUlORk8iIHZhbHVlPSJEaWEgJW4gLyAldCB8ICIvPg0KCQk8dWl0ZXh0IG5hbWU9IlNDUlVCQkFSU1RBVFVTX1NUT1BQRUQiIHZhbHVlPSJHZXN0b3B0Ii8+DQoJCTx1aXRleHQgbmFtZT0iU0NSVUJCQVJTVEFUVVNfUExBWUlORyIgdmFsdWU9IkFmc3BlbGVuIi8+DQoJCTx1aXRleHQgbmFtZT0iU0NSVUJCQVJTVEFUVVNfTk9BVURJTyIgdmFsdWU9IkdlZW4gYXVkaW8iLz4NCgkJPHVpdGV4dCBuYW1lPSJTQ1JVQkJBUlNUQVRVU19WSURQTEFZSU5HIiB2YWx1ZT0iVmlkZW8gYWZzcGVsZW4iLz4NCgkJPHVpdGV4dCBuYW1lPSJTQ1JVQkJBUlNUQVRVU19MT0FESU5HIiB2YWx1ZT0iTGFkZW4iLz4NCgkJPHVpdGV4dCBuYW1lPSJTQ1JVQkJBUlNUQVRVU19CVUZGRVJJTkciIHZhbHVlPSJCdWZmZXJlbiIvPg0KCQk8dWl0ZXh0IG5hbWU9IlNDUlVCQkFSU1RBVFVTX1FVRVNUSU9OIiB2YWx1ZT0iVnJhYWcgbWV0IGFudHdvb3JkIi8+DQoJCTx1aXRleHQgbmFtZT0iU0NSVUJCQVJTVEFUVVNfUkVWSUVXUVVJWiIgdmFsdWU9IlF1aXogY29udHJvbGVyZW4iLz4NCgkJPCEtLSBzdWJzdGl0dXRpb246ICVtID09IG1pbnV0ZXMgcmVtYWluaW5nIC0tPg0KCQk8IS0tIHN1YnN0aXR1dGlvbjogJXMgPT0gc2Vjb25kcyByZW1haW5pbmcgLS0+DQoJCTx1aXRleHQgbmFtZT0iRUxBUFNFRCIgdmFsdWU9IkVyIHJlc3RlcmVuICVtIG1pbnV0ZW4gJXMgc2Vjb25kZW4iLz4NCgkJPHVpdGV4dCBuYW1lPSJOT1RGT1VORCIgdmFsdWU9Ik5pZXRzIGdldm9uZGVuIi8+DQoJCTx1aXRleHQgbmFtZT0iQVRUQUNITUVOVFMiIHZhbHVlPSJCaWpsYWdlbiIvPg0KCQk8IS0tIHN1YnN0aXR1dGlvbjogJXAgPT0gY3VycmVudCBzcGVha2VyJ3MgdGl0bGUgLS0+DQoJCTx1aXRleHQgbmFtZT0iQklPV0lOX1RJVExFIiB2YWx1ZT0iQmlvZ3JhZmllOiAlcCIvPg0KCQk8dWl0ZXh0IG5hbWU9IkJJT0JUTl9USVRMRSIgdmFsdWU9IkJpb2dyYWZpZSIvPg0KCQk8dWl0ZXh0IG5hbWU9IkRJVklERVJCVE5fVElUTEUiIHZhbHVlPSJ8Ii8+DQoJCTx1aXRleHQgbmFtZT0iQ09OVEFDVEJUTl9USVRMRSIgdmFsdWU9IkNvbnRhY3QiLz4NCgkJPHVpdGV4dCBuYW1lPSJUQUJfUVVJWiIgdmFsdWU9IlF1aXoiLz4NCgkJPHVpdGV4dCBuYW1lPSJUQUJfT1VUTElORSIgdmFsdWU9Ik92ZXJ6aWNodCIvPg0KCQk8dWl0ZXh0IG5hbWU9IlRBQl9USFVNQiIgdmFsdWU9Ik1pbmlhdHV1ciIvPg0KCQk8dWl0ZXh0IG5hbWU9IlRBQl9OT1RFUyIgdmFsdWU9Ik5vdGl0aWVzIi8+DQoJCTx1aXRleHQgbmFtZT0iVEFCX1NFQVJDSCIgdmFsdWU9IlpvZWtlbiIvPg0KCQk8dWl0ZXh0IG5hbWU9IlNMSURFX0hFQURJTkciIHZhbHVlPSJUaXRlbCB2YW4gZGlhIi8+DQoJCTx1aXRleHQgbmFtZT0iRFVSQVRJT05fSEVBRElORyIgdmFsdWU9IkR1dXIiLz4NCgkJPHVpdGV4dCBuYW1lPSJTRUFSQ0hfSEVBRElORyIgdmFsdWU9IlpvZWtlbiBuYWFyIHRla3N0OiIvPg0KCQk8dWl0ZXh0IG5hbWU9IlRIVU1CX0hFQURJTkciIHZhbHVlPSJEaWEiLz4NCgkJPHVpdGV4dCBuYW1lPSJUSFVNQl9JTkZPIiB2YWx1ZT0iVGl0ZWwvZHV1ciB2YW4gZGlhIi8+DQoJCTx1aXRleHQgbmFtZT0iQVRUQUNITkFNRV9IRUFESU5HIiB2YWx1ZT0iQmVzdGFuZHNuYWFtIi8+DQoJCTx1aXRleHQgbmFtZT0iQVRUQUNIU0laRV9IRUFESU5HIiB2YWx1ZT0iR3Jvb3R0ZSIvPg0KCQk8dWl0ZXh0IG5hbWU9IlNMSURFX05PVEVTIiB2YWx1ZT0iRGlhbm90aXRpZXM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+DQoJCTx1aXRleHQgbmFtZT0iUVVJWlBPRF9RVUlaX01BWFNDT1JFIiB2YWx1ZT0iTWF4aW1hYWwgaGFhbGJhcmUgc2NvcmU6Ii8+DQoJCTx1aXRleHQgbmFtZT0iUVVJWlBPRF9RVUVTQVRNUFRfU1RSIiB2YWx1ZT0iUG9naW5nOiAlbiB2YW4gJXQiLz4NCgkJPHVpdGV4dCBuYW1lPSJRVUlaUE9EX1FVRVNUWVBFX1NUUiIgdmFsdWU9IlR5cGU6ICVzIi8+DQoJCTx1aXRleHQgbmFtZT0iUVVJWlBPRF9RVUVTVFlQRV9HUkQiIHZhbHVlPSJUZWx0IHZvb3Igc2NvcmUiLz4NCgkJPHVpdGV4dCBuYW1lPSJRVUlaUE9EX1FVRVNUWVBFX1NWWSIgdmFsdWU9IkVucXXDqnRlIi8+DQoJCTx1aXRleHQgbmFtZT0iUVVJWlBPRF9RVUlaQVRNUFRfSU5GIiB2YWx1ZT0iT25iZXBlcmt0Ii8+DQoJCTx1aXRleHQgbmFtZT0iUVVJWlBPRF9RVUVTQVRNUFRfSU5GIiB2YWx1ZT0iT25iZXBlcmt0Ii8+DQoJCTx1aXRleHQgbmFtZT0iV0FSTklOR01TR19ZRVNTVFJJTkciIHZhbHVlPSJKYSIvPg0KCQk8dWl0ZXh0IG5hbWU9IldBUk5JTkdNU0dfTk9TVFJJTkciIHZhbHVlPSJOZWUiLz4NCgkJPHVpdGV4dCBuYW1lPSJXQVJOSU5HTVNHX1RJVExFU1RSSU5HIiB2YWx1ZT0iV2FhcnNjaHV3aW5nIG1ldCBiZXRyZWtraW5nIHRvdCBxdWl6bmF2aWdhdGllIi8+DQoJCTx1aXRleHQgbmFtZT0iV0FSTklOR01TR19NU0dTVFJJTkciIHZhbHVlPSJVIGhlYnQgbmlldCBhbGxlIHZyYWdlbiBpbiBkZXplIHF1aXogYmVhbnR3b29yZC4mI3hBOyYjeEE7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aaWpwYW5lZWwgYWFuIGRlZWxuZW1lcnMgd2VlcmdldmVuIi8+DQoJCTx1aXRleHQgbmFtZT0iTVVURSIgdmFsdWU9IkRlbXBlbiIvPg0KCQk8dWl0ZXh0IG5hbWU9IkRPQ1dSQVBfVElUTEUiIHZhbHVlPSJQcmVzZW50ZXItYmVzdGFuZHNiaWpsYWdlIi8+DQoJCTx1aXRleHQgbmFtZT0iRE9DV1JBUF9NU0ciIHZhbHVlPSJPcHNsYWFuIGluIERlemUgY29tcHV0ZXIiLz4NCgkJPHVpdGV4dCBuYW1lPSJET0NXUkFQX1BST01QVCIgdmFsdWU9IktsaWsgb20gdGUgZG93bmxvYWRlbiIvPg0KCTwvbGFuZ3VhZ2U+DQoJPGxhbmd1YWdlIGlkPSJjbiI+DQoJCTwhLS0gZm9ybWF0IGZvciB1aWZvbnQgdmFsdWUgaXMgImZvbnQsc2l6ZSxpc2JvbGQsaXNpdGFsaWMsaXNzaGFkb3dlZCIgLS0+DQoJCTx1aWZvbnQgbmFtZT0iRk9OVF9RVUlaWklORyIgdmFsdWU9IuWui+S9ky0xODAzMCwxMCxmYWxzZSxmYWxzZSxmYWxzZSIvPg0KCQk8dWlmb250IG5hbWU9IkZPTlRfU0NSVUJTVEFUVVMiIHZhbHVlPSLlrovkvZMtMTgwMzAsMTAsdHJ1ZSxmYWxzZSx0cnVlIi8+DQoJCTx1aWZvbnQgbmFtZT0iRk9OVF9TQ1JVQlRJTUUiIHZhbHVlPSLlrovkvZMtMTgwMzAsMTAsZmFsc2UsZmFsc2UsdHJ1ZSIvPg0KCQk8dWlmb250IG5hbWU9IkZPTlRfRUxBUFNFRFRJTUUiIHZhbHVlPSLlrovkvZMtMTgwMzAsMTAsdHJ1ZSxmYWxzZSx0cnVlIi8+DQoJCTx1aWZvbnQgbmFtZT0iRk9OVF9VVElMU01FTlUiIHZhbHVlPSLlrovkvZMtMTgwMzAsMTAsdHJ1ZSxmYWxzZSxmYWxzZSIvPg0KCQk8dWlmb250IG5hbWU9IkZPTlRfVEFCUyIgdmFsdWU9IuWui+S9ky0xODAzMCwxNCx0cnVlLGZhbHNlLHRydWUiLz4NCgkJPHVpZm9udCBuYW1lPSJGT05UX1BSRVNFTlRBVElPTk5BTUUiIHZhbHVlPSLlrovkvZMtMTgwMzAsMTQsZmFsc2UsZmFsc2UsdHJ1ZSIvPg0KCQk8dWlmb250IG5hbWU9IkZPTlRfUFJFU0VOVEVSTkFNRSIgdmFsdWU9IuWui+S9ky0xODAzMCwxNCx0cnVlLGZhbHNlLHRydWUiLz4NCgkJPHVpZm9udCBuYW1lPSJGT05UX1BSRVNFTlRFUlRJVExFIiB2YWx1ZT0i5a6L5L2TLTE4MDMwLDEzLGZhbHNlLGZhbHNlLHRydWUiLz4NCgkJPHVpZm9udCBuYW1lPSJGT05UX0JJT0JUTiIgdmFsdWU9IuWui+S9ky0xODAzMCwxMCxmYWxzZSxmYWxzZSx0cnVlIi8+DQoJCTx1aWZvbnQgbmFtZT0iRk9OVF9OT1RFUyIgdmFsdWU9IuWui+S9ky0xODAzMCwxMixmYWxzZSxmYWxzZSxmYWxzZSIvPg0KCQk8dWlmb250IG5hbWU9IkZPTlRfT1VUTElORSIgdmFsdWU9IuWui+S9ky0xODAzMCwxMixmYWxzZSxmYWxzZSx0cnVlIi8+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+DQoJCTx1aWZvbnQgbmFtZT0iRk9OVF9MSVNUSEVBRElORyIgdmFsdWU9IuWui+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+S9ky0xODAzMCwxMix0cnVlLGZhbHNlLHRydWUiLz4NCgkJPHVpZm9udCBuYW1lPSJGT05UX01TR0JPWF9NU0ciIHZhbHVlPSLlrovkvZMtMTgwMzAsMTIsZmFsc2UsZmFsc2UsdHJ1ZSIvPg0KCQk8dWlmb250IG5hbWU9IkZPTlRfTVNHQk9YX09QVElPTlMiIHZhbHVlPSLlrovkvZMtMTgwMzAsMTAsdHJ1ZSxmYWxzZSx0cnVlIi8+DQoJCTx1aWZvbnQgbmFtZT0iRk9OVF9RVUlaUE9EX1FVSVpfVElUTEUiIHZhbHVlPSLlrovkvZMtMTgwMzAsMTIsdHJ1ZSxmYWxzZSx0cnVlIi8+DQoJCTx1aWZvbnQgbmFtZT0iRk9OVF9RVUlaUE9EX1FVSVpfQVRURU1QVCIgdmFsdWU9IuWui+S9ky0xODAzMCwxMCxmYWxzZSxmYWxzZSx0cnVlIi8+DQoJCTx1aWZvbnQgbmFtZT0iRk9OVF9RVUlaUE9EX1FVSVpfQVRURU1QVF9WQUxVRSIgdmFsdWU9IuWui+S9ky0xODAzMCwxMCx0cnVlLGZhbHNlLHRydWUiLz4NCgkJPHVpZm9udCBuYW1lPSJGT05UX1FVSVpQT0RfUVVFU1RJT05fU0NPUkUiIHZhbHVlPSLlrovkvZMtMTgwMzAsMTAsZmFsc2UsZmFsc2UsdHJ1ZSIvPg0KCQk8dWlmb250IG5hbWU9IkZPTlRfUVVJWlBPRF9RVUVTVElPTl9TQ09SRV9WQUxVRSIgdmFsdWU9IuWui+S9ky0xODAzMCwxMCx0cnVlLGZhbHNlLHRydWUiLz4NCgkJPHVpZm9udCBuYW1lPSJGT05UX1FVSVpQT0RfUVVFU1RJT05fQVRURU1QVCIgdmFsdWU9IuWui+S9ky0xODAzMCwxMCxmYWxzZSxmYWxzZSx0cnVlIi8+DQoJCTx1aWZvbnQgbmFtZT0iRk9OVF9RVUlaUE9EX1FVRVNUSU9OX0FUVEVNUFRfVkFMVUUiIHZhbHVlPSLlrovkvZMtMTgwMzAsMTAsdHJ1ZSxmYWxzZSx0cnVlIi8+DQoJCTx1aWZvbnQgbmFtZT0iRk9OVF9RVUlaUE9EX1FVRVNUSU9OX1RBRyIgdmFsdWU9IuWui+S9ky0xODAzMCwxMix0cnVlLGZhbHNlLHRydWUiLz4NCgkJPHVpZm9udCBuYW1lPSJGT05UX1FVSVpQT0RfUVVJWl9RVUVTVElPTl9DT1VOVCIgdmFsdWU9IuWui+S9ky0xODAzMCwxMCxmYWxzZSxmYWxzZSx0cnVlIi8+DQoJCTx1aWZvbnQgbmFtZT0iRk9OVF9RVUlaUE9EX1FVSVpfUVVFU1RJT05fQ09VTlRfVkFMVUUiIHZhbHVlPSLlrovkvZMtMTgwMzAsMTAsdHJ1ZSxmYWxzZSx0cnVlIi8+DQoJCTx1aWZvbnQgbmFtZT0iRk9OVF9RVUlaUE9EX1FVSVpfUVVFU1RJT05fQVRURU1QVEVEIiB2YWx1ZT0i5a6L5L2TLTE4MDMwLDEwLGZhbHNlLGZhbHNlLHRydWUiLz4NCgkJPHVpZm9udCBuYW1lPSJGT05UX1FVSVpQT0RfUVVJWl9RVUVTVElPTl9BVFRFTVBURURfVkFMVUUiIHZhbHVlPSLlrovkvZMtMTgwMzAsMTAsdHJ1ZSxmYWxzZSx0cnVlIi8+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+S9ky0xODAzMCwxMCx0cnVlLGZhbHNlLHRydWUiLz4NCgkJPHVpZm9udCBuYW1lPSJGT05UX1FVSVpQT0RfUVVJWl9NQVhTQ09SRSIgdmFsdWU9IuWui+S9ky0xODAzMCwxMCxmYWxzZSxmYWxzZSx0cnVlIi8+DQoJCTx1aWZvbnQgbmFtZT0iRk9OVF9RVUlaUE9EX1FVSVpfTUFYU0NPUkVfVkFMVUUiIHZhbHVlPSLlrovkvZMtMTgwMzAsMTAsdHJ1ZSxmYWxzZSx0cnVlIi8+DQoJCTx1aWZvbnQgbmFtZT0iRk9OVF9RVUlaUE9EX1FVSVpfUEFTU1NDT1JFIiB2YWx1ZT0i5a6L5L2TLTE4MDMwLDEwLGZhbHNlLGZhbHNlLHRydWUiLz4NCgkJPHVpZm9udCBuYW1lPSJGT05UX1FVSVpQT0RfUVVJWl9QQVNTU0NPUkVfVkFMVUUiIHZhbHVlPSLlrovkvZMtMTgwMzAsMTAsdHJ1ZSxmYWxzZSx0cnVlIi8+DQoJCTwhLS0gdWl0ZXh0IC0tPg0KCQk8IS0tIHN1YnN0aXR1dGlvbjogJW4gPT0gc2xpZGUgbnVtYmVyIC0tPg0KCQk8dWl0ZXh0IG5hbWU9IlVOTkFNRURTTElERVRJVExFIiB2YWx1ZT0i5bm754Gv54mHICVuIi8+DQoJCTwhLS0gc3Vic3RpdHV0aW9uOiAlbiA9PSBzbGlkZSBudW1iZXIgLS0+DQoJCTwhLS0gc3Vic3RpdHV0aW9uOiAldCA9PSB0b3RhbCBzbGlkZSBjb3VudCAtLT4NCgkJPHVpdGV4dCBuYW1lPSJTQ1JVQkJBUlNUQVRVU19TTElERUlORk8iIHZhbHVlPSLlubvnga/niYcgJW4gLyAldCB8ICIvPg0KCQk8dWl0ZXh0IG5hbWU9IlNDUlVCQkFSU1RBVFVTX1NUT1BQRUQiIHZhbHVlPSLlt7LlgZzmraIiLz4NCgkJPHVpdGV4dCBuYW1lPSJTQ1JVQkJBUlNUQVRVU19QTEFZSU5HIiB2YWx1ZT0i5q2j5Zyo5pKt5pS+Ii8+DQoJCTx1aXRleHQgbmFtZT0iU0NSVUJCQVJTVEFUVVNfTk9BVURJTyIgdmFsdWU9IuaXoOmfs+mikSIvPg0KCQk8dWl0ZXh0IG5hbWU9IlNDUlVCQkFSU1RBVFVTX1ZJRFBMQVlJTkciIHZhbHVlPSLop4bpopHmkq3mlL4iLz4NCgkJPHVpdGV4dCBuYW1lPSJTQ1JVQkJBUlNUQVRVU19MT0FESU5HIiB2YWx1ZT0i5q2j5Zyo6L295YWlIi8+DQoJCTx1aXRleHQgbmFtZT0iU0NSVUJCQVJTVEFUVVNfQlVGRkVSSU5HIiB2YWx1ZT0i5q2j5Zyo6L+b6KGM57yT5Yay5aSE55CGIi8+DQoJCTx1aXRleHQgbmFtZT0iU0NSVUJCQVJTVEFUVVNfUVVFU1RJT04iIHZhbHVlPSLlm57nrZTpl67popgiLz4NCgkJPHVpdGV4dCBuYW1lPSJTQ1JVQkJBUlNUQVRVU19SRVZJRVdRVUlaIiB2YWx1ZT0i5q2j5Zyo5a6h6ZiF5rWL6aqMIi8+DQoJCTwhLS0gc3Vic3RpdHV0aW9uOiAlbSA9PSBtaW51dGVzIHJlbWFpbmluZyAtLT4NCgkJPCEtLSBzdWJzdGl0dXRpb246ICVzID09IHNlY29uZHMgcmVtYWluaW5nIC0tPg0KCQk8dWl0ZXh0IG5hbWU9IkVMQVBTRUQiIHZhbHVlPSLliankvZkgJW0g5YiG6ZKfICVzIOenkiIvPg0KCQk8dWl0ZXh0IG5hbWU9Ik5PVEZPVU5EIiB2YWx1ZT0i5pyq5om+5Yiw5Lu75L2V5YaF5a65Ii8+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+mqjCIvPg0KCQk8dWl0ZXh0IG5hbWU9IlRBQl9PVVRMSU5FIiB2YWx1ZT0i5aSn57qyIi8+DQoJCTx1aXRleHQgbmFtZT0iVEFCX1RIVU1CIiB2YWx1ZT0i57yp55Wl5Zu+Ii8+DQoJCTx1aXRleHQgbmFtZT0iVEFCX05PVEVTIiB2YWx1ZT0i5aSH5rOoIi8+DQoJCTx1aXRleHQgbmFtZT0iVEFCX1NFQVJDSCIgdmFsdWU9IuaQnOe0oiIvPg0KCQk8dWl0ZXh0IG5hbWU9IlNMSURFX0hFQURJTkciIHZhbHVlPSLlubvnga/niYfmoIfpopgiLz4NCgkJPHVpdGV4dCBuYW1lPSJEVVJBVElPTl9IRUFESU5HIiB2YWx1ZT0i5oyB57ut5pe26Ze0Ii8+DQoJCTx1aXRleHQgbmFtZT0iU0VBUkNIX0hFQURJTkciIHZhbHVlPSLmkJzntKLmlofmnKw6Ii8+DQoJCTx1aXRleHQgbmFtZT0iVEhVTUJfSEVBRElORyIgdmFsdWU9IuW5u+eBr+eJhyIvPg0KCQk8dWl0ZXh0IG5hbWU9IlRIVU1CX0lORk8iIHZhbHVlPSLlubvnga/niYfmoIfpopgv5oyB57ut5pe26Ze0Ii8+DQoJCTx1aXRleHQgbmFtZT0iQVRUQUNITkFNRV9IRUFESU5HIiB2YWx1ZT0i5paH5Lu25ZCNIi8+DQoJCTx1aXRleHQgbmFtZT0iQVRUQUNIU0laRV9IRUFESU5HIiB2YWx1ZT0i5aSn5bCPIi8+DQoJCTx1aXRleHQgbmFtZT0iU0xJREVfTk9URVMiIHZhbHVlPSLlubvnga/niYflpIfms6giLz4NCgkJPCEtLXF1aXogcG9kIGFuZCBtZXNzYWdlIGJveCB0ZXh0cy0tPg0KCQk8dWl0ZXh0IG5hbWU9IlFVSVpQT0RfUVVJWl9BVFRFTVBUIiB2YWx1ZT0i5rWL6aqM5bCd6K+V5qyh5pWwOiIvPg0KCQk8dWl0ZXh0IG5hbWU9IlFVSVpQT0RfUVVJWl9BVFRFTVBUX1ZBTFVFIiB2YWx1ZT0i56ysICVuIOasoe+8jOWFsSAldCDmrKEiLz4NCgkJPHVpdGV4dCBuYW1lPSJRVUlaUE9EX1FVSVpfU0NPUkUiIHZhbHVlPSLlvpfliIY6Ii8+DQoJCTx1aXRleHQgbmFtZT0iUVVJWlBPRF9RVUlaX1BBU1NTQ09SRSIgdmFsdWU9IuWPiuagvOWIhuaVsDoiLz4NCgkJPHVpdGV4dCBuYW1lPSJRVUlaUE9EX1FVSVpfTUFYU0NPUkUiIHZhbHVlPSLmnIDpq5jliIbmlbA6Ii8+DQoJCTx1aXRleHQgbmFtZT0iUVVJWlBPRF9RVUVTQVRNUFRfU1RSIiB2YWx1ZT0i5bCd6K+V5qyh5pWwOiDnrKwgJW4g5qyh77yM5YWxICV0IOasoSIvPg0KCQk8dWl0ZXh0IG5hbWU9IlFVSVpQT0RfUVVFU1RZUEVfU1RSIiB2YWx1ZT0i57G75Z6LOiAlcyIvPg0KCQk8dWl0ZXh0IG5hbWU9IlFVSVpQT0RfUVVFU1RZUEVfR1JEIiB2YWx1ZT0i6K+E57qnIi8+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+86Iiq6K2m5ZGKIi8+DQoJCTx1aXRleHQgbmFtZT0iV0FSTklOR01TR19NU0dTVFJJTkciIHZhbHVlPSLmraTmtYvpqozkuK3mnInmnKrlsJ3or5XkvZznrZTnmoTpl67popjjgIImI3hBOyYjeEE75Y2V5Ye74oCc5piv4oCd6YCA5Ye65q2k5rWL6aqM44CC5Y2V5Ye74oCc5ZCm4oCd57un57ut5rWL6aqM44CCIi8+DQoJCTx1aXRleHQgbmFtZT0iSU5GT1JNQVRJT05fSDI2NF9GTEFTSFBMQVlFUiIgdmFsdWU9IuW9k+WJjeWuieijheWcqOaCqOeahOiuoeeul+acuuS4iueahCBGbGFzaCBQbGF5ZXIg54mI5pys5LiN5pSv5oyB6K+l6KeG6aKR44CC5Y2V5Ye76KeG6aKR5Yy65Z+f5LiL6L295pyA5paw54mI5pys55qEIEZsYXNoIFBsYXllcu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lkJHlj4LliqDogIXmmL7npLrmj5DopoHmoI8iLz4NCgkJPHVpdGV4dCBuYW1lPSJNVVRFIiB2YWx1ZT0i6Z2Z6Z+zIi8+DQoJCTx1aXRleHQgbmFtZT0iRE9DV1JBUF9USVRMRSIgdmFsdWU9IlByZXNlbnRlciDmlofku7bpmYTku7YiLz4NCgkJPHVpdGV4dCBuYW1lPSJET0NXUkFQX01TRyIgdmFsdWU9IuS/neWtmOWIsOaIkeeahOiuoeeul+acuiIvPg0KCQk8dWl0ZXh0IG5hbWU9IkRPQ1dSQVBfUFJPTVBUIiB2YWx1ZT0i5Y2V5Ye75Lul5LiL6L29Ii8+DQoJPC9sYW5ndWFnZT4NCgk8bGFuZ3VhZ2UgaWQ9InR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YXl0ICVuIi8+DQoJCTwhLS0gc3Vic3RpdHV0aW9uOiAlbiA9PSBzbGlkZSBudW1iZXIgLS0+DQoJCTwhLS0gc3Vic3RpdHV0aW9uOiAldCA9PSB0b3RhbCBzbGlkZSBjb3VudCAtLT4NCgkJPHVpdGV4dCBuYW1lPSJTQ1JVQkJBUlNUQVRVU19TTElERUlORk8iIHZhbHVlPSJTbGF5dCAlbiAvICV0IHwgIi8+DQoJCTx1aXRleHQgbmFtZT0iU0NSVUJCQVJTVEFUVVNfU1RPUFBFRCIgdmFsdWU9IkR1cmR1cnVsZHUiLz4NCgkJPHVpdGV4dCBuYW1lPSJTQ1JVQkJBUlNUQVRVU19QTEFZSU5HIiB2YWx1ZT0iT3luYXTEsWzEsXlvciIvPg0KCQk8dWl0ZXh0IG5hbWU9IlNDUlVCQkFSU1RBVFVTX05PQVVESU8iIHZhbHVlPSJTZXMgWW9rIi8+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+DQoJCTx1aXRleHQgbmFtZT0iU0NSVUJCQVJTVEFUVVNfUVVFU1RJT04iIHZhbHVlPSJTb3J1eXUgWWFuxLF0bGEiLz4NCgkJPHVpdGV4dCBuYW1lPSJTQ1JVQkJBUlNUQVRVU19SRVZJRVdRVUlaIiB2YWx1ZT0iU8SxbmF2IMSwbmNlbGVuaXlvciIvPg0KCQk8IS0tIHN1YnN0aXR1dGlvbjogJW0gPT0gbWludXRlcyByZW1haW5pbmcgLS0+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+DQoJCTx1aXRleHQgbmFtZT0iVEFCX05PVEVTIiB2YWx1ZT0iTm90bGFyIi8+DQoJCTx1aXRleHQgbmFtZT0iVEFCX1NFQVJDSCIgdmFsdWU9IkFyYSIvPg0KCQk8dWl0ZXh0IG5hbWU9IlNMSURFX0hFQURJTkciIHZhbHVlPSJTbGF5dCBCYcWfbMSxxJ/EsSIvPg0KCQk8dWl0ZXh0IG5hbWU9IkRVUkFUSU9OX0hFQURJTkciIHZhbHVlPSJTw7xyZSIvPg0KCQk8dWl0ZXh0IG5hbWU9IlNFQVJDSF9IRUFESU5HIiB2YWx1ZT0iTWV0bmkgYXJhOiIvPg0KCQk8dWl0ZXh0IG5hbWU9IlRIVU1CX0hFQURJTkciIHZhbHVlPSJTbGF5dCIvPg0KCQk8dWl0ZXh0IG5hbWU9IlRIVU1CX0lORk8iIHZhbHVlPSJTbGF5dCBCYcWfbMSxxJ/EsS9Tw7xyZXNpIi8+DQoJCTx1aXRleHQgbmFtZT0iQVRUQUNITkFNRV9IRUFESU5HIiB2YWx1ZT0iRG9zeWEgQWTEsSIvPg0KCQk8dWl0ZXh0IG5hbWU9IkFUVEFDSFNJWkVfSEVBRElORyIgdmFsdWU9IkJveXV0Ii8+DQoJCTx1aXRleHQgbmFtZT0iU0xJREVfTk9URVMiIHZhbHVlPSJTbGF5dCBOb3RsYXLEsSIvPg0KCQk8IS0tcXVpeiBwb2QgYW5kIG1lc3NhZ2UgYm94IHRleHRzLS0+DQoJCTx1aXRleHQgbmFtZT0iUVVJWlBPRF9RVUlaX0FUVEVNUFQiIHZhbHVlPSJTxLFuYXYgRGVuZW1lc2k6Ii8+DQoJCTx1aXRleHQgbmFtZT0iUVVJWlBPRF9RVUlaX0FUVEVNUFRfVkFMVUUiIHZhbHVlPSIlbi8ldCIvPg0KCQk8dWl0ZXh0IG5hbWU9IlFVSVpQT0RfUVVJWl9TQ09SRSIgdmFsdWU9IlB1YW46Ii8+DQoJCTx1aXRleHQgbmFtZT0iUVVJWlBPRF9RVUlaX1BBU1NTQ09SRSIgdmFsdWU9Ikdlw6dtZSBQdWFuxLE6Ii8+DQoJCTx1aXRleHQgbmFtZT0iUVVJWlBPRF9RVUlaX01BWFNDT1JFIiB2YWx1ZT0iTWFrc2ltdW0gUHVhbjoiLz4NCgkJPHVpdGV4dCBuYW1lPSJRVUlaUE9EX1FVRVNBVE1QVF9TVFIiIHZhbHVlPSJEZW5lbWU6ICVuLyV0Ii8+DQoJCTx1aXRleHQgbmFtZT0iUVVJWlBPRF9RVUVTVFlQRV9TVFIiIHZhbHVlPSJUw7xyOiAlcyIvPg0KCQk8dWl0ZXh0IG5hbWU9IlFVSVpQT0RfUVVFU1RZUEVfR1JEIiB2YWx1ZT0iQmFzYW1ha2zEsSIvPg0KCQk8dWl0ZXh0IG5hbWU9IlFVSVpQT0RfUVVFU1RZUEVfU1ZZIiB2YWx1ZT0iQW5rZXQiLz4NCgkJPHVpdGV4dCBuYW1lPSJRVUlaUE9EX1FVSVpBVE1QVF9JTkYiIHZhbHVlPSJTxLFuxLFyc8SxeiIvPg0KCQk8dWl0ZXh0IG5hbWU9IlFVSVpQT0RfUVVFU0FUTVBUX0lORiIgdmFsdWU9IlPEsW7EsXJzxLF6Ii8+DQoJCTx1aXRleHQgbmFtZT0iV0FSTklOR01TR19ZRVNTVFJJTkciIHZhbHVlPSJFdmV0Ii8+DQoJCTx1aXRleHQgbmFtZT0iV0FSTklOR01TR19OT1NUUklORyIgdmFsdWU9IkhhecSxciIvPg0KCQk8dWl0ZXh0IG5hbWU9IldBUk5JTkdNU0dfVElUTEVTVFJJTkciIHZhbHVlPSJTxLFuYXYgR2V6aW5tZSBVeWFyxLFzxLEiLz4NCgkJPHVpdGV4dCBuYW1lPSJXQVJOSU5HTVNHX01TR1NUUklORyIgdmFsdWU9IkJ1IFPEsW5hdmRhIGRlbmVubWVtacWfIHNvcnVsYXIgdmFyLiYjeEE7JiN4QTtFdmV0IHNlw6dlbmXEn2luaSB0xLFrbGF0xLFyc2FuxLF6IFPEsW5hdmRhbiDDp8Sxa2FjYWtzxLFuxLF6LiBTxLFuYXZhIGRldmFtIGV0bWVrIGnDp2luIEhhecSxciBzZcOnZW5lxJ9pbmkgdMSxa2xhdMSxbi4iLz4NCgkJPHVpdGV4dCBuYW1lPSJJTkZPUk1BVElPTl9IMjY0X0ZMQVNIUExBWUVSIiB2YWx1ZT0iQmlsZ2lzYXlhcsSxbsSxemEgecO8a2zDvCBvbGFuIGdlw6dlcmxpIEZsYXNoIFBsYXllciBzw7xyw7xtw7wgYnUgdmlkZW95dSBkZXN0ZWtsZW1peW9yLiBFbiBzb24gRmxhc2ggUGxheWVyIHPDvHLDvG3DvG7DvCBpbmRpcm1layBpw6dpbiB2aWRlbyBhbGFuxLFuxLEgdMSxa2xhdMSx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S2F0xLFsxLFtY8SxbGFyYSBrZW5hciDDp3VidcSfdW51IGfDtnN0ZXIiLz4NCgkJPHVpdGV4dCBuYW1lPSJNVVRFIiB2YWx1ZT0iU2Vzc2l6Ii8+DQoJCTx1aXRleHQgbmFtZT0iRE9DV1JBUF9USVRMRSIgdmFsdWU9IlByZXNlbnRlciBEb3N5YSBFa2kiLz4NCgkJPHVpdGV4dCBuYW1lPSJET0NXUkFQX01TRyIgdmFsdWU9IkJpbGdpc2F5YXLEsW1hIEtheWRldCIvPg0KCQk8dWl0ZXh0IG5hbWU9IkRPQ1dSQVBfUFJPTVBUIiB2YWx1ZT0ixLBuZGlybWVrIGnDp2luIFTEsWtsYXTEsW4iLz4NCgk8L2xhbmd1YWdlPg0KCTxsYW5ndWFnZSBpZD0icn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0KHQu9Cw0LnQtCAlbiIvPg0KCQk8IS0tIHN1YnN0aXR1dGlvbjogJW4gPT0gc2xpZGUgbnVtYmVyIC0tPg0KCQk8IS0tIHN1YnN0aXR1dGlvbjogJXQgPT0gdG90YWwgc2xpZGUgY291bnQgLS0+DQoJCTx1aXRleHQgbmFtZT0iU0NSVUJCQVJTVEFUVVNfU0xJREVJTkZPIiB2YWx1ZT0i0KHQu9Cw0LnQtCAlbiAvICV0IHwgIi8+DQoJCTx1aXRleHQgbmFtZT0iU0NSVUJCQVJTVEFUVVNfU1RPUFBFRCIgdmFsdWU9ItCe0YHRgtCw0L3QvtCy0LvQtdC90L4iLz4NCgkJPHVpdGV4dCBuYW1lPSJTQ1JVQkJBUlNUQVRVU19QTEFZSU5HIiB2YWx1ZT0i0JLQvtGB0L/RgNC+0LjQt9Cy0LXQtNC10L3QuNC1Ii8+DQoJCTx1aXRleHQgbmFtZT0iU0NSVUJCQVJTVEFUVVNfTk9BVURJTyIgdmFsdWU9ItCd0LXRgiDQsNGD0LTQuNC+Ii8+DQoJCTx1aXRleHQgbmFtZT0iU0NSVUJCQVJTVEFUVVNfVklEUExBWUlORyIgdmFsdWU9ItCS0L7RgdC/0YDQvtC40LfQstC10LTQtdC90LjQtSDQstC40LTQtdC+Ii8+DQoJCTx1aXRleHQgbmFtZT0iU0NSVUJCQVJTVEFUVVNfTE9BRElORyIgdmFsdWU9ItCX0LDQs9GA0YPQt9C60LAiLz4NCgkJPHVpdGV4dCBuYW1lPSJTQ1JVQkJBUlNUQVRVU19CVUZGRVJJTkciIHZhbHVlPSLQkdGD0YTQtdGA0LjQt9Cw0YbQuNGPIi8+DQoJCTx1aXRleHQgbmFtZT0iU0NSVUJCQVJTVEFUVVNfUVVFU1RJT04iIHZhbHVlPSLQntGC0LLQtdGCINC90LAg0LLQvtC/0YDQvtGBIi8+DQoJCTx1aXRleHQgbmFtZT0iU0NSVUJCQVJTVEFUVVNfUkVWSUVXUVVJWiIgdmFsdWU9ItCe0LHQt9C+0YAg0L7Qv9GA0L7RgdCwIi8+DQoJCTwhLS0gc3Vic3RpdHV0aW9uOiAlbSA9PSBtaW51dGVzIHJlbWFpbmluZyAtLT4NCgkJPCEtLSBzdWJzdGl0dXRpb246ICVzID09IHNlY29uZHMgcmVtYWluaW5nIC0tPg0KCQk8dWl0ZXh0IG5hbWU9IkVMQVBTRUQiIHZhbHVlPSLQntGB0YLQsNC70L7RgdGMICVtINC80LjQvS4gJXMg0YEiLz4NCgkJPHVpdGV4dCBuYW1lPSJOT1RGT1VORCIgdmFsdWU9ItCd0LjRh9C10LPQviDQvdC1INC90LDQudC00LXQvdC+Ii8+DQoJCTx1aXRleHQgbmFtZT0iQVRUQUNITUVOVFMiIHZhbHVlPSLQktC70L7QttC10L3QuNGPIi8+DQoJCTwhLS0gc3Vic3RpdHV0aW9uOiAlcCA9PSBjdXJyZW50IHNwZWFrZXIncyB0aXRsZSAtLT4NCgkJPHVpdGV4dCBuYW1lPSJCSU9XSU5fVElUTEUiIHZhbHVlPSLQkdC40L7Qs9GA0LDRhNC40Y86ICVwIi8+DQoJCTx1aXRleHQgbmFtZT0iQklPQlROX1RJVExFIiB2YWx1ZT0i0JHQuNC+0LPRgNCw0YTQuNGPIi8+DQoJCTx1aXRleHQgbmFtZT0iRElWSURFUkJUTl9USVRMRSIgdmFsdWU9InwiLz4NCgkJPHVpdGV4dCBuYW1lPSJDT05UQUNUQlROX1RJVExFIiB2YWx1ZT0i0JrQvtC90YLQsNC60YIiLz4NCgkJPHVpdGV4dCBuYW1lPSJUQUJfUVVJWiIgdmFsdWU9ItCe0L/RgNC+0YEiLz4NCgkJPHVpdGV4dCBuYW1lPSJUQUJfT1VUTElORSIgdmFsdWU9ItCh0YXQtdC80LAiLz4NCgkJPHVpdGV4dCBuYW1lPSJUQUJfVEhVTUIiIHZhbHVlPSLQkdC10LPRg9C90L7QuiIvPg0KCQk8dWl0ZXh0IG5hbWU9IlRBQl9OT1RFUyIgdmFsdWU9ItCX0LDQvNC10YLQutC4Ii8+DQoJCTx1aXRleHQgbmFtZT0iVEFCX1NFQVJDSCIgdmFsdWU9ItCf0L7QuNGB0LoiLz4NCgkJPHVpdGV4dCBuYW1lPSJTTElERV9IRUFESU5HIiB2YWx1ZT0i0JfQsNCz0L7Qu9C+0LLQvtC6INGB0LvQsNC50LTQsCIvPg0KCQk8dWl0ZXh0IG5hbWU9IkRVUkFUSU9OX0hFQURJTkciIHZhbHVlPSLQlNC70LjRgi3RgdGC0YwiLz4NCgkJPHVpdGV4dCBuYW1lPSJTRUFSQ0hfSEVBRElORyIgdmFsdWU9ItCf0L7QuNGB0Log0YLQtdC60YHRgtCwOiIvPg0KCQk8dWl0ZXh0IG5hbWU9IlRIVU1CX0hFQURJTkciIHZhbHVlPSLQodC70LDQudC0Ii8+DQoJCTx1aXRleHQgbmFtZT0iVEhVTUJfSU5GTyIgdmFsdWU9ItCd0LDQt9Cy0LDQvdC40LUv0LTQu9C40YIt0L3QvtGB0YLRjCIvPg0KCQk8dWl0ZXh0IG5hbWU9IkFUVEFDSE5BTUVfSEVBRElORyIgdmFsdWU9ItCY0LzRjyDRhNCw0LnQu9CwIi8+DQoJCTx1aXRleHQgbmFtZT0iQVRUQUNIU0laRV9IRUFESU5HIiB2YWx1ZT0i0KDQsNC30LzQtdGAIi8+DQoJCTx1aXRleHQgbmFtZT0iU0xJREVfTk9URVMiIHZhbHVlPSLQl9Cw0LzQtdGC0LrQuCDQuiDRgdC70LDQudC00YMiLz4NCgkJPCEtLXF1aXogcG9kIGFuZCBtZXNzYWdlIGJveCB0ZXh0cy0tPg0KCQk8dWl0ZXh0IG5hbWU9IlFVSVpQT0RfUVVJWl9BVFRFTVBUIiB2YWx1ZT0i0J/QvtC/0YvRgtC60LAg0L/RgNC+0LnRgtC4INC+0L/RgNC+0YE6Ii8+DQoJCTx1aXRleHQgbmFtZT0iUVVJWlBPRF9RVUlaX0FUVEVNUFRfVkFMVUUiIHZhbHVlPSIlbiDQuNC3ICV0Ii8+DQoJCTx1aXRleHQgbmFtZT0iUVVJWlBPRF9RVUlaX1NDT1JFIiB2YWx1ZT0i0J3QsNCx0YDQsNC90L4g0LHQsNC70LvQvtCyOiIvPg0KCQk8dWl0ZXh0IG5hbWU9IlFVSVpQT0RfUVVJWl9QQVNTU0NPUkUiIHZhbHVlPSLQn9GA0L7RhdC+0LTQvdC+0Lkg0YDQtdC30YPQu9GM0YLQsNGCOiIvPg0KCQk8dWl0ZXh0IG5hbWU9IlFVSVpQT0RfUVVJWl9NQVhTQ09SRSIgdmFsdWU9ItCc0LDQutGB0LjQvNCw0LvRjNC90YvQuSDRgNC10LfRg9C70YzRgtCw0YI6Ii8+DQoJCTx1aXRleHQgbmFtZT0iUVVJWlBPRF9RVUVTQVRNUFRfU1RSIiB2YWx1ZT0i0J/QvtC/0YvRgtC60LA6ICVuINC40LcgJXQiLz4NCgkJPHVpdGV4dCBuYW1lPSJRVUlaUE9EX1FVRVNUWVBFX1NUUiIgdmFsdWU9ItCi0LjQvzogJXMiLz4NCgkJPHVpdGV4dCBuYW1lPSJRVUlaUE9EX1FVRVNUWVBFX0dSRCIgdmFsdWU9ItChINC+0YbQtdC90LrQvtC5Ii8+DQoJCTx1aXRleHQgbmFtZT0iUVVJWlBPRF9RVUVTVFlQRV9TVlkiIHZhbHVlPSLQntCx0LfQvtGAIi8+DQoJCTx1aXRleHQgbmFtZT0iUVVJWlBPRF9RVUlaQVRNUFRfSU5GIiB2YWx1ZT0i0JHQvtC70YzRiNC+0LUg0YfQuNGB0LvQviIvPg0KCQk8dWl0ZXh0IG5hbWU9IlFVSVpQT0RfUVVFU0FUTVBUX0lORiIgdmFsdWU9ItCR0L7Qu9GM0YjQvtC1INGH0LjRgdC70L4iLz4NCgkJPHVpdGV4dCBuYW1lPSJXQVJOSU5HTVNHX1lFU1NUUklORyIgdmFsdWU9ItCU0LAiLz4NCgkJPHVpdGV4dCBuYW1lPSJXQVJOSU5HTVNHX05PU1RSSU5HIiB2YWx1ZT0i0J3QtdGCIi8+DQoJCTx1aXRleHQgbmFtZT0iV0FSTklOR01TR19USVRMRVNUUklORyIgdmFsdWU9ItCf0YDQtdC00YPQv9GA0LXQttC00LXQvdC40LUg0L4g0L3QsNCy0LjQs9Cw0YbQuNC4INCyINC+0L/RgNC+0YHQtSIvPg0KCQk8dWl0ZXh0IG5hbWU9IldBUk5JTkdNU0dfTVNHU1RSSU5HIiB2YWx1ZT0i0JIg0L7Qv9GA0L7RgdC1INC+0YHRgtCw0LvQuNGB0Ywg0L3QtdC+0YLQstC10YfQtdC90L3Ri9C1INCy0L7Qv9GA0L7RgdGLLtCd0LDQttCw0YLQuNC1INC60L3QvtC/0LrQuCAmcXVvdDvQlNCwJnF1b3Q7INC/0YDQuNCy0LXQtNC10YIg0Log0LfQsNC60YDRi9GC0LjRjiDQvtC/0YDQvtGB0LAuINCd0LDQttCw0YLQuNC1INC60L3QvtC/0LrQuCAmcXVvdDvQndC10YImcXVvdDsg0L/RgNC+0LTQvtC70LbQuNGCINC+0L/RgNC+0YEuIi8+DQoJCTx1aXRleHQgbmFtZT0iSU5GT1JNQVRJT05fSDI2NF9GTEFTSFBMQVlFUiIgdmFsdWU9ItCi0LXQutGD0YnQsNGPINCy0LXRgNGB0LjRjyDQv9GA0L7QuNCz0YDRi9Cy0LDRgtC10LvRjyBGbGFzaCBQbGF5ZXIsINGD0YHRgtCw0L3QvtCy0LvQtdC90L3QsNGPINC90LAg0Y3RgtC+0Lwg0LrQvtC80L/RjNGO0YLQtdGA0LUsINC90LUg0L/QvtC00LTQtdGA0LbQuNCy0LDQtdGCINGN0YLQviDQstC40LTQtdC+LiDQqdC10LvQutC90LjRgtC1INCyINC+0LHQu9Cw0YHRgtC4INCy0LjQtNC10L4sINGH0YLQvtCx0Ysg0LfQsNCz0YDRg9C30LjRgtGMINC/0L7RgdC70LXQtNC90Y7RjiDQstC10YDRgdC40Y4g0L/RgNC+0LjQs9GA0YvQstCw0YLQtdC70Y8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Qn9C+0LrQsNC30YvQstCw0YLRjCDQstGA0LXQt9C60YMg0YPRh9Cw0YHRgtC90LjQutCw0LwiLz4NCgkJPHVpdGV4dCBuYW1lPSJNVVRFIiB2YWx1ZT0i0J7RgtC60LvRjtGH0LjRgtGMINC30LLRg9C6Ii8+DQoJCTx1aXRleHQgbmFtZT0iRE9DV1JBUF9USVRMRSIgdmFsdWU9ItCS0LvQvtC20LXQvdC40LUg0LIg0YTQsNC50LsgQWRvYmUgUHJlc2VudGVyIi8+DQoJCTx1aXRleHQgbmFtZT0iRE9DV1JBUF9NU0ciIHZhbHVlPSLQodC+0YXRgNCw0L3QuNGC0Ywg0LIg0L/QsNC/0LrRgyAmcXVvdDvQnNC+0Lkg0LrQvtC80L/RjNGO0YLQtdGAJnF1b3Q7Ii8+DQoJCTx1aXRleHQgbmFtZT0iRE9DV1JBUF9QUk9NUFQiIHZhbHVlPSLQqdC10LvQutC90YPRgtGMINC00LvRjyDQt9Cw0LPRgNGD0LfQutC4Ii8+DQoJPC9sYW5ndWFnZT4NCjwvY29uZmlndXJhdGlvbj4NCg=="/>
  <p:tag name="MMPROD_UIDATA" val="&lt;database version=&quot;7.0&quot;&gt;&lt;object type=&quot;1&quot; unique_id=&quot;10001&quot;&gt;&lt;property id=&quot;20141&quot; value=&quot;Russian Revolution&quot;/&gt;&lt;property id=&quot;20144&quot; value=&quot;1&quot;/&gt;&lt;property id=&quot;20146&quot; value=&quot;0&quot;/&gt;&lt;property id=&quot;20147&quot; value=&quot;1&quot;/&gt;&lt;property id=&quot;20148&quot; value=&quot;30&quot;/&gt;&lt;property id=&quot;20180&quot; value=&quot;0&quot;/&gt;&lt;property id=&quot;20181&quot; value=&quot;1&quot;/&gt;&lt;property id=&quot;20182&quot; value=&quot;1&quot;/&gt;&lt;property id=&quot;20183&quot; value=&quot;0&quot;/&gt;&lt;property id=&quot;20184&quot; value=&quot;7&quot;/&gt;&lt;property id=&quot;20224&quot; value=&quot;C:\Documents and Settings\Alex\My Documents\My Adobe Presentations\Russian Revolution - BETA 2010-11&quot;/&gt;&lt;property id=&quot;20250&quot; value=&quot;0&quot;/&gt;&lt;property id=&quot;20251&quot; value=&quot;0&quot;/&gt;&lt;property id=&quot;20259&quot; value=&quot;0&quot;/&gt;&lt;object type=&quot;2&quot; unique_id=&quot;10002&quot;&gt;&lt;object type=&quot;3&quot; unique_id=&quot;10003&quot;&gt;&lt;property id=&quot;20148&quot; value=&quot;5&quot;/&gt;&lt;property id=&quot;20300&quot; value=&quot;Slide 1 - &amp;quot;The Russian Revolution&amp;quot;&quot;/&gt;&lt;property id=&quot;20307&quot; value=&quot;256&quot;/&gt;&lt;property id=&quot;20309&quot; value=&quot;-1&quot;/&gt;&lt;/object&gt;&lt;object type=&quot;3&quot; unique_id=&quot;10004&quot;&gt;&lt;property id=&quot;20148&quot; value=&quot;5&quot;/&gt;&lt;property id=&quot;20300&quot; value=&quot;Slide 2 - &amp;quot;Pre-Revolutionary Russia&amp;quot;&quot;/&gt;&lt;property id=&quot;20307&quot; value=&quot;257&quot;/&gt;&lt;property id=&quot;20309&quot; value=&quot;-1&quot;/&gt;&lt;/object&gt;&lt;object type=&quot;3&quot; unique_id=&quot;10005&quot;&gt;&lt;property id=&quot;20148&quot; value=&quot;5&quot;/&gt;&lt;property id=&quot;20300&quot; value=&quot;Slide 3 - &amp;quot;The Revolution of 1905&amp;quot;&quot;/&gt;&lt;property id=&quot;20307&quot; value=&quot;258&quot;/&gt;&lt;property id=&quot;20309&quot; value=&quot;-1&quot;/&gt;&lt;/object&gt;&lt;object type=&quot;3&quot; unique_id=&quot;10006&quot;&gt;&lt;property id=&quot;20148&quot; value=&quot;5&quot;/&gt;&lt;property id=&quot;20300&quot; value=&quot;Slide 4 - &amp;quot;Revolution of 1905 (cont)&amp;quot;&quot;/&gt;&lt;property id=&quot;20307&quot; value=&quot;259&quot;/&gt;&lt;property id=&quot;20309&quot; value=&quot;-1&quot;/&gt;&lt;/object&gt;&lt;object type=&quot;3&quot; unique_id=&quot;10007&quot;&gt;&lt;property id=&quot;20148&quot; value=&quot;5&quot;/&gt;&lt;property id=&quot;20300&quot; value=&quot;Slide 5 - &amp;quot;Conservatism Continues: &amp;#x0D;&amp;#x0A;1905-1917&amp;quot;&quot;/&gt;&lt;property id=&quot;20307&quot; value=&quot;260&quot;/&gt;&lt;property id=&quot;20309&quot; value=&quot;-1&quot;/&gt;&lt;/object&gt;&lt;object type=&quot;3&quot; unique_id=&quot;10008&quot;&gt;&lt;property id=&quot;20148&quot; value=&quot;5&quot;/&gt;&lt;property id=&quot;20300&quot; value=&quot;Slide 6 - &amp;quot;Alexandra: The Power Behind the Throne&amp;quot;&quot;/&gt;&lt;property id=&quot;20307&quot; value=&quot;261&quot;/&gt;&lt;property id=&quot;20309&quot; value=&quot;-1&quot;/&gt;&lt;/object&gt;&lt;object type=&quot;3&quot; unique_id=&quot;10009&quot;&gt;&lt;property id=&quot;20148&quot; value=&quot;5&quot;/&gt;&lt;property id=&quot;20300&quot; value=&quot;Slide 7 - &amp;quot;Alexandra’s Son with Hemophilia&amp;quot;&quot;/&gt;&lt;property id=&quot;20307&quot; value=&quot;265&quot;/&gt;&lt;property id=&quot;20309&quot; value=&quot;-1&quot;/&gt;&lt;/object&gt;&lt;object type=&quot;3&quot; unique_id=&quot;10010&quot;&gt;&lt;property id=&quot;20148&quot; value=&quot;5&quot;/&gt;&lt;property id=&quot;20300&quot; value=&quot;Slide 8 - &amp;quot;World War I: “The Last Straw”&amp;quot;&quot;/&gt;&lt;property id=&quot;20307&quot; value=&quot;262&quot;/&gt;&lt;property id=&quot;20309&quot; value=&quot;-1&quot;/&gt;&lt;/object&gt;&lt;object type=&quot;3&quot; unique_id=&quot;10011&quot;&gt;&lt;property id=&quot;20148&quot; value=&quot;5&quot;/&gt;&lt;property id=&quot;20300&quot; value=&quot;Slide 9 - &amp;quot;World War I (cont)&amp;quot;&quot;/&gt;&lt;property id=&quot;20307&quot; value=&quot;263&quot;/&gt;&lt;property id=&quot;20309&quot; value=&quot;-1&quot;/&gt;&lt;/object&gt;&lt;object type=&quot;3&quot; unique_id=&quot;10012&quot;&gt;&lt;property id=&quot;20148&quot; value=&quot;5&quot;/&gt;&lt;property id=&quot;20300&quot; value=&quot;Slide 10 - &amp;quot;The Collapse of the Imperial Government&amp;quot;&quot;/&gt;&lt;property id=&quot;20307&quot; value=&quot;264&quot;/&gt;&lt;property id=&quot;20309&quot; value=&quot;-1&quot;/&gt;&lt;/object&gt;&lt;object type=&quot;3&quot; unique_id=&quot;10013&quot;&gt;&lt;property id=&quot;20148&quot; value=&quot;5&quot;/&gt;&lt;property id=&quot;20300&quot; value=&quot;Slide 11 - &amp;quot;The Collapse of the Imperial Government (cont)&amp;quot;&quot;/&gt;&lt;property id=&quot;20307&quot; value=&quot;266&quot;/&gt;&lt;property id=&quot;20309&quot; value=&quot;-1&quot;/&gt;&lt;/object&gt;&lt;object type=&quot;3&quot; unique_id=&quot;10014&quot;&gt;&lt;property id=&quot;20148&quot; value=&quot;5&quot;/&gt;&lt;property id=&quot;20300&quot; value=&quot;Slide 12 - &amp;quot;The Two Revolutions of 1917&amp;quot;&quot;/&gt;&lt;property id=&quot;20307&quot; value=&quot;267&quot;/&gt;&lt;property id=&quot;20309&quot; value=&quot;-1&quot;/&gt;&lt;/object&gt;&lt;object type=&quot;3&quot; unique_id=&quot;10015&quot;&gt;&lt;property id=&quot;20148&quot; value=&quot;5&quot;/&gt;&lt;property id=&quot;20300&quot; value=&quot;Slide 13 - &amp;quot;The March Revolution&amp;quot;&quot;/&gt;&lt;property id=&quot;20307&quot; value=&quot;268&quot;/&gt;&lt;property id=&quot;20309&quot; value=&quot;-1&quot;/&gt;&lt;/object&gt;&lt;object type=&quot;3&quot; unique_id=&quot;10016&quot;&gt;&lt;property id=&quot;20148&quot; value=&quot;5&quot;/&gt;&lt;property id=&quot;20300&quot; value=&quot;Slide 14 - &amp;quot;Soviet Political Ideology&amp;quot;&quot;/&gt;&lt;property id=&quot;20307&quot; value=&quot;269&quot;/&gt;&lt;property id=&quot;20309&quot; value=&quot;-1&quot;/&gt;&lt;/object&gt;&lt;object type=&quot;3&quot; unique_id=&quot;10017&quot;&gt;&lt;property id=&quot;20148&quot; value=&quot;5&quot;/&gt;&lt;property id=&quot;20300&quot; value=&quot;Slide 15 - &amp;quot;Founder of Bolshevism: &amp;#x0D;&amp;#x0A;Vladimir Lenin&amp;quot;&quot;/&gt;&lt;property id=&quot;20307&quot; value=&quot;270&quot;/&gt;&lt;property id=&quot;20309&quot; value=&quot;-1&quot;/&gt;&lt;/object&gt;&lt;object type=&quot;3&quot; unique_id=&quot;10018&quot;&gt;&lt;property id=&quot;20148&quot; value=&quot;5&quot;/&gt;&lt;property id=&quot;20300&quot; value=&quot;Slide 16 - &amp;quot;Lenin (cont)&amp;quot;&quot;/&gt;&lt;property id=&quot;20307&quot; value=&quot;271&quot;/&gt;&lt;property id=&quot;20309&quot; value=&quot;-1&quot;/&gt;&lt;/object&gt;&lt;object type=&quot;3&quot; unique_id=&quot;10019&quot;&gt;&lt;property id=&quot;20148&quot; value=&quot;5&quot;/&gt;&lt;property id=&quot;20300&quot; value=&quot;Slide 17 - &amp;quot;Vacuum of Leadership in Russia&amp;quot;&quot;/&gt;&lt;property id=&quot;20307&quot; value=&quot;272&quot;/&gt;&lt;property id=&quot;20309&quot; value=&quot;-1&quot;/&gt;&lt;/object&gt;&lt;object type=&quot;3&quot; unique_id=&quot;10020&quot;&gt;&lt;property id=&quot;20148&quot; value=&quot;5&quot;/&gt;&lt;property id=&quot;20300&quot; value=&quot;Slide 18 - &amp;quot;Lenin Steps into This Vacuum&amp;quot;&quot;/&gt;&lt;property id=&quot;20307&quot; value=&quot;273&quot;/&gt;&lt;property id=&quot;20309&quot; value=&quot;-1&quot;/&gt;&lt;/object&gt;&lt;object type=&quot;3&quot; unique_id=&quot;10021&quot;&gt;&lt;property id=&quot;20148&quot; value=&quot;5&quot;/&gt;&lt;property id=&quot;20300&quot; value=&quot;Slide 19 - &amp;quot;The November Revolution&amp;quot;&quot;/&gt;&lt;property id=&quot;20307&quot; value=&quot;274&quot;/&gt;&lt;property id=&quot;20309&quot; value=&quot;-1&quot;/&gt;&lt;/object&gt;&lt;object type=&quot;3&quot; unique_id=&quot;10022&quot;&gt;&lt;property id=&quot;20148&quot; value=&quot;5&quot;/&gt;&lt;property id=&quot;20300&quot; value=&quot;Slide 20 - &amp;quot;November Revolution (cont)&amp;quot;&quot;/&gt;&lt;property id=&quot;20307&quot; value=&quot;275&quot;/&gt;&lt;property id=&quot;20309&quot; value=&quot;-1&quot;/&gt;&lt;/object&gt;&lt;object type=&quot;3&quot; unique_id=&quot;10023&quot;&gt;&lt;property id=&quot;20148&quot; value=&quot;5&quot;/&gt;&lt;property id=&quot;20300&quot; value=&quot;Slide 21 - &amp;quot;November Revolution (cont)&amp;quot;&quot;/&gt;&lt;property id=&quot;20307&quot; value=&quot;276&quot;/&gt;&lt;property id=&quot;20309&quot; value=&quot;-1&quot;/&gt;&lt;/object&gt;&lt;object type=&quot;3&quot; unique_id=&quot;10024&quot;&gt;&lt;property id=&quot;20148&quot; value=&quot;5&quot;/&gt;&lt;property id=&quot;20300&quot; value=&quot;Slide 22 - &amp;quot;Revolution&amp;quot;&quot;/&gt;&lt;property id=&quot;20307&quot; value=&quot;277&quot;/&gt;&lt;property id=&quot;20309&quot; value=&quot;-1&quot;/&gt;&lt;/object&gt;&lt;/object&gt;&lt;object type=&quot;8&quot; unique_id=&quot;10048&quot;&gt;&lt;/object&gt;&lt;object type=&quot;10&quot; unique_id=&quot;10073&quot;&gt;&lt;object type=&quot;11&quot; unique_id=&quot;10074&quot;&gt;&lt;property id=&quot;20180&quot; value=&quot;0&quot;/&gt;&lt;property id=&quot;20181&quot; value=&quot;1&quot;/&gt;&lt;property id=&quot;20182&quot; value=&quot;1&quot;/&gt;&lt;property id=&quot;20183&quot; value=&quot;0&quot;/&gt;&lt;/object&gt;&lt;object type=&quot;12&quot; unique_id=&quot;10076&quot;&gt;&lt;/object&gt;&lt;/object&gt;&lt;object type=&quot;4&quot; unique_id=&quot;10075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B659388-5E6C-4AFF-8643-09EBEC9F1E03}&quot;/&gt;&lt;filename val=&quot;C:\Documents and Settings\Alex\My Documents\My Adobe Presentations\Russian Revolution - BETA 2010-11\data\asimages\{CB659388-5E6C-4AFF-8643-09EBEC9F1E03}.png&quot;/&gt;&lt;hasEffects val=&quot;1&quot;/&gt;&lt;left val=&quot;48.72&quot;/&gt;&lt;top val=&quot;138.72&quot;/&gt;&lt;width val=&quot;627.36&quot;/&gt;&lt;height val=&quot;139.2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BB29D3D-7111-4D73-8402-8E9F800448A8}&quot;/&gt;&lt;filename val=&quot;C:\Documents and Settings\Alex\My Documents\My Adobe Presentations\Russian Revolution - BETA 2010-11\data\asimages\{2BB29D3D-7111-4D73-8402-8E9F800448A8}.png&quot;/&gt;&lt;hasEffects val=&quot;1&quot;/&gt;&lt;left val=&quot;107.28&quot;/&gt;&lt;top val=&quot;297.72&quot;/&gt;&lt;width val=&quot;506.64&quot;/&gt;&lt;height val=&quot;148.2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789810B-7C7F-4D9E-8AB1-438D6EF54D3F}&quot;/&gt;&lt;filename val=&quot;C:\Documents and Settings\Alex\My Documents\My Adobe Presentations\Russian Revolution - BETA 2010-11\data\asimages\{C789810B-7C7F-4D9E-8AB1-438D6EF54D3F}.png&quot;/&gt;&lt;hasEffects val=&quot;1&quot;/&gt;&lt;left val=&quot;35.28&quot;/&gt;&lt;top val=&quot;21&quot;/&gt;&lt;width val=&quot;650.64&quot;/&gt;&lt;height val=&quot;92.64&quot;/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DB430B9-FC61-440A-9131-E805428B387E}&quot;/&gt;&lt;filename val=&quot;C:\Documents and Settings\Alex\My Documents\My Adobe Presentations\Russian Revolution - BETA 2010-11\data\asimages\{BDB430B9-FC61-440A-9131-E805428B387E}.png&quot;/&gt;&lt;hasEffects val=&quot;1&quot;/&gt;&lt;left val=&quot;361.56&quot;/&gt;&lt;top val=&quot;116.28&quot;/&gt;&lt;width val=&quot;339.36&quot;/&gt;&lt;height val=&quot;365.64&quot;/&gt;&lt;/ThreeDShape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F63E73B-8EEA-45C0-9189-3C9017DE6E2B}&quot;/&gt;&lt;filename val=&quot;C:\Documents and Settings\Alex\My Documents\My Adobe Presentations\Russian Revolution - BETA 2010-11\data\asimages\{3F63E73B-8EEA-45C0-9189-3C9017DE6E2B}.png&quot;/&gt;&lt;hasEffects val=&quot;1&quot;/&gt;&lt;left val=&quot;35.28&quot;/&gt;&lt;top val=&quot;21&quot;/&gt;&lt;width val=&quot;650.64&quot;/&gt;&lt;height val=&quot;92.64&quot;/&gt;&lt;/ThreeDShape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CE9480B-7857-4592-9525-D65F86486880}&quot;/&gt;&lt;filename val=&quot;C:\Documents and Settings\Alex\My Documents\My Adobe Presentations\Russian Revolution - BETA 2010-11\data\asimages\{BCE9480B-7857-4592-9525-D65F86486880}.png&quot;/&gt;&lt;hasEffects val=&quot;1&quot;/&gt;&lt;left val=&quot;361.56&quot;/&gt;&lt;top val=&quot;122.28&quot;/&gt;&lt;width val=&quot;324.36&quot;/&gt;&lt;height val=&quot;359.64&quot;/&gt;&lt;/ThreeDShape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70D06EA-63C9-434B-BC1E-DC027039BE4F}&quot;/&gt;&lt;filename val=&quot;C:\Documents and Settings\Alex\My Documents\My Adobe Presentations\Russian Revolution - BETA 2010-11\data\asimages\{370D06EA-63C9-434B-BC1E-DC027039BE4F}.png&quot;/&gt;&lt;hasEffects val=&quot;1&quot;/&gt;&lt;left val=&quot;35.28&quot;/&gt;&lt;top val=&quot;21&quot;/&gt;&lt;width val=&quot;650.64&quot;/&gt;&lt;height val=&quot;92.64&quot;/&gt;&lt;/ThreeDShape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E7FE309-979C-4E93-A2B8-2EBC2771B092}&quot;/&gt;&lt;filename val=&quot;C:\Documents and Settings\Alex\My Documents\My Adobe Presentations\Russian Revolution - BETA 2010-11\data\asimages\{CE7FE309-979C-4E93-A2B8-2EBC2771B092}.png&quot;/&gt;&lt;hasEffects val=&quot;1&quot;/&gt;&lt;left val=&quot;361.56&quot;/&gt;&lt;top val=&quot;122.28&quot;/&gt;&lt;width val=&quot;331.08&quot;/&gt;&lt;height val=&quot;359.64&quot;/&gt;&lt;/ThreeDShape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F7ACFF4-378E-45EA-8BC6-0706F95F3A0B}&quot;/&gt;&lt;filename val=&quot;C:\Documents and Settings\Alex\My Documents\My Adobe Presentations\Russian Revolution - BETA 2010-11\data\asimages\{8F7ACFF4-378E-45EA-8BC6-0706F95F3A0B}.png&quot;/&gt;&lt;hasEffects val=&quot;1&quot;/&gt;&lt;left val=&quot;35.28&quot;/&gt;&lt;top val=&quot;5.28&quot;/&gt;&lt;width val=&quot;650.64&quot;/&gt;&lt;height val=&quot;115.08&quot;/&gt;&lt;/ThreeDShape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03AFA35-4450-43B9-8AE9-AB2099795004}&quot;/&gt;&lt;filename val=&quot;C:\Documents and Settings\Alex\My Documents\My Adobe Presentations\Russian Revolution - BETA 2010-11\data\asimages\{B03AFA35-4450-43B9-8AE9-AB2099795004}.png&quot;/&gt;&lt;hasEffects val=&quot;1&quot;/&gt;&lt;left val=&quot;361.56&quot;/&gt;&lt;top val=&quot;122.28&quot;/&gt;&lt;width val=&quot;335.52&quot;/&gt;&lt;height val=&quot;359.64&quot;/&gt;&lt;/ThreeDShape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65DC0F7-BCCC-47D6-A462-DFDC8CB23B6C}&quot;/&gt;&lt;filename val=&quot;C:\Documents and Settings\Alex\My Documents\My Adobe Presentations\Russian Revolution - BETA 2010-11\data\asimages\{565DC0F7-BCCC-47D6-A462-DFDC8CB23B6C}.png&quot;/&gt;&lt;hasEffects val=&quot;1&quot;/&gt;&lt;left val=&quot;35.28&quot;/&gt;&lt;top val=&quot;5.28&quot;/&gt;&lt;width val=&quot;661.8&quot;/&gt;&lt;height val=&quot;115.08&quot;/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B10CFE9-E874-4BF7-842D-B8CEECC7DB50}&quot;/&gt;&lt;filename val=&quot;C:\Documents and Settings\Alex\My Documents\My Adobe Presentations\Russian Revolution - BETA 2010-11\data\asimages\{EB10CFE9-E874-4BF7-842D-B8CEECC7DB50}.png&quot;/&gt;&lt;hasEffects val=&quot;1&quot;/&gt;&lt;left val=&quot;361.56&quot;/&gt;&lt;top val=&quot;122.28&quot;/&gt;&lt;width val=&quot;334.08&quot;/&gt;&lt;height val=&quot;359.64&quot;/&gt;&lt;/ThreeDShape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93DFEFC-2993-44C6-9099-6C57869AEADA}&quot;/&gt;&lt;filename val=&quot;C:\Documents and Settings\Alex\My Documents\My Adobe Presentations\Russian Revolution - BETA 2010-11\data\asimages\{B93DFEFC-2993-44C6-9099-6C57869AEADA}.png&quot;/&gt;&lt;hasEffects val=&quot;1&quot;/&gt;&lt;left val=&quot;35.28&quot;/&gt;&lt;top val=&quot;21&quot;/&gt;&lt;width val=&quot;650.64&quot;/&gt;&lt;height val=&quot;92.64&quot;/&gt;&lt;/ThreeDShape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C0F2EBD-D093-42CF-AFB1-9AB20BC49CE7}&quot;/&gt;&lt;filename val=&quot;C:\Documents and Settings\Alex\My Documents\My Adobe Presentations\Russian Revolution - BETA 2010-11\data\asimages\{0C0F2EBD-D093-42CF-AFB1-9AB20BC49CE7}.png&quot;/&gt;&lt;hasEffects val=&quot;1&quot;/&gt;&lt;left val=&quot;35.28&quot;/&gt;&lt;top val=&quot;21&quot;/&gt;&lt;width val=&quot;650.64&quot;/&gt;&lt;height val=&quot;92.64&quot;/&gt;&lt;/ThreeDShape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D9643BC-E9FC-417A-9629-A81AA1AC74DE}&quot;/&gt;&lt;filename val=&quot;C:\Documents and Settings\Alex\My Documents\My Adobe Presentations\Russian Revolution - BETA 2010-11\data\asimages\{CD9643BC-E9FC-417A-9629-A81AA1AC74DE}.png&quot;/&gt;&lt;hasEffects val=&quot;1&quot;/&gt;&lt;left val=&quot;361.56&quot;/&gt;&lt;top val=&quot;119.28&quot;/&gt;&lt;width val=&quot;337.8&quot;/&gt;&lt;height val=&quot;362.64&quot;/&gt;&lt;/ThreeDShape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39DB3F-FCD1-4CA9-929A-B83C78C911A4}&quot;/&gt;&lt;filename val=&quot;C:\Documents and Settings\Alex\My Documents\My Adobe Presentations\Russian Revolution - BETA 2010-11\data\asimages\{0539DB3F-FCD1-4CA9-929A-B83C78C911A4}.png&quot;/&gt;&lt;hasEffects val=&quot;1&quot;/&gt;&lt;left val=&quot;35.28&quot;/&gt;&lt;top val=&quot;21&quot;/&gt;&lt;width val=&quot;650.64&quot;/&gt;&lt;height val=&quot;92.64&quot;/&gt;&lt;/ThreeDShape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6A98146-89D3-4F3A-8CA1-D1E4D9C3A6C2}&quot;/&gt;&lt;filename val=&quot;C:\Documents and Settings\Alex\My Documents\My Adobe Presentations\Russian Revolution - BETA 2010-11\data\asimages\{96A98146-89D3-4F3A-8CA1-D1E4D9C3A6C2}.png&quot;/&gt;&lt;hasEffects val=&quot;1&quot;/&gt;&lt;left val=&quot;360&quot;/&gt;&lt;top val=&quot;120.72&quot;/&gt;&lt;width val=&quot;332.64&quot;/&gt;&lt;height val=&quot;361.2&quot;/&gt;&lt;/ThreeDShape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0C98B00-07D5-403D-903B-EED2BCD7581F}&quot;/&gt;&lt;filename val=&quot;C:\Documents and Settings\Alex\My Documents\My Adobe Presentations\Russian Revolution - BETA 2010-11\data\asimages\{F0C98B00-07D5-403D-903B-EED2BCD7581F}.png&quot;/&gt;&lt;hasEffects val=&quot;1&quot;/&gt;&lt;left val=&quot;35.28&quot;/&gt;&lt;top val=&quot;5.28&quot;/&gt;&lt;width val=&quot;650.64&quot;/&gt;&lt;height val=&quot;115.08&quot;/&gt;&lt;/ThreeDShape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8FD5F68-6660-4441-AA27-0214802CD8B3}&quot;/&gt;&lt;filename val=&quot;C:\Documents and Settings\Alex\My Documents\My Adobe Presentations\Russian Revolution - BETA 2010-11\data\asimages\{18FD5F68-6660-4441-AA27-0214802CD8B3}.png&quot;/&gt;&lt;hasEffects val=&quot;1&quot;/&gt;&lt;left val=&quot;360&quot;/&gt;&lt;top val=&quot;117.72&quot;/&gt;&lt;width val=&quot;325.92&quot;/&gt;&lt;height val=&quot;364.2&quot;/&gt;&lt;/ThreeDShape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F8E059F-9A39-44ED-9586-C1BE94CA63BF}&quot;/&gt;&lt;filename val=&quot;C:\Documents and Settings\Alex\My Documents\My Adobe Presentations\Russian Revolution - BETA 2010-11\data\asimages\{0F8E059F-9A39-44ED-9586-C1BE94CA63BF}.png&quot;/&gt;&lt;hasEffects val=&quot;1&quot;/&gt;&lt;left val=&quot;35.28&quot;/&gt;&lt;top val=&quot;5.28&quot;/&gt;&lt;width val=&quot;650.64&quot;/&gt;&lt;height val=&quot;115.08&quot;/&gt;&lt;/ThreeDShape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86E5C75-3E2E-477C-ADC3-A5C2D9E69566}&quot;/&gt;&lt;filename val=&quot;C:\Documents and Settings\Alex\My Documents\My Adobe Presentations\Russian Revolution - BETA 2010-11\data\asimages\{386E5C75-3E2E-477C-ADC3-A5C2D9E69566}.png&quot;/&gt;&lt;hasEffects val=&quot;1&quot;/&gt;&lt;left val=&quot;360&quot;/&gt;&lt;top val=&quot;120.72&quot;/&gt;&lt;width val=&quot;340.92&quot;/&gt;&lt;height val=&quot;361.2&quot;/&gt;&lt;/ThreeDShape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DBE9BE3-08B1-4F20-A3DC-9CD979CF91D0}&quot;/&gt;&lt;filename val=&quot;C:\Documents and Settings\Alex\My Documents\My Adobe Presentations\Russian Revolution - BETA 2010-11\data\asimages\{9DBE9BE3-08B1-4F20-A3DC-9CD979CF91D0}.png&quot;/&gt;&lt;hasEffects val=&quot;1&quot;/&gt;&lt;left val=&quot;35.28&quot;/&gt;&lt;top val=&quot;21&quot;/&gt;&lt;width val=&quot;650.64&quot;/&gt;&lt;height val=&quot;92.64&quot;/&gt;&lt;/ThreeDShape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4E4FD30-57AD-4E28-9C5C-47B72225CFF5}&quot;/&gt;&lt;filename val=&quot;C:\Documents and Settings\Alex\My Documents\My Adobe Presentations\Russian Revolution - BETA 2010-11\data\asimages\{E4E4FD30-57AD-4E28-9C5C-47B72225CFF5}.png&quot;/&gt;&lt;hasEffects val=&quot;1&quot;/&gt;&lt;left val=&quot;360&quot;/&gt;&lt;top val=&quot;120.72&quot;/&gt;&lt;width val=&quot;345.36&quot;/&gt;&lt;height val=&quot;361.2&quot;/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DEB27D6-7A88-4778-8D4D-4251FB207E65}&quot;/&gt;&lt;filename val=&quot;C:\Documents and Settings\Alex\My Documents\My Adobe Presentations\Russian Revolution - BETA 2010-11\data\asimages\{FDEB27D6-7A88-4778-8D4D-4251FB207E65}.png&quot;/&gt;&lt;hasEffects val=&quot;1&quot;/&gt;&lt;left val=&quot;35.28&quot;/&gt;&lt;top val=&quot;21&quot;/&gt;&lt;width val=&quot;650.64&quot;/&gt;&lt;height val=&quot;92.64&quot;/&gt;&lt;/ThreeDShape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2677E66-C672-4D1B-8572-FBD882FDEEA9}&quot;/&gt;&lt;filename val=&quot;C:\Documents and Settings\Alex\My Documents\My Adobe Presentations\Russian Revolution - BETA 2010-11\data\asimages\{C2677E66-C672-4D1B-8572-FBD882FDEEA9}.png&quot;/&gt;&lt;hasEffects val=&quot;1&quot;/&gt;&lt;left val=&quot;361.56&quot;/&gt;&lt;top val=&quot;116.28&quot;/&gt;&lt;width val=&quot;325.08&quot;/&gt;&lt;height val=&quot;408.36&quot;/&gt;&lt;/ThreeDShape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BFC7A8D-CAAC-4391-B2FB-670890E73866}&quot;/&gt;&lt;filename val=&quot;C:\Documents and Settings\Alex\My Documents\My Adobe Presentations\Russian Revolution - BETA 2010-11\data\asimages\{9BFC7A8D-CAAC-4391-B2FB-670890E73866}.png&quot;/&gt;&lt;hasEffects val=&quot;1&quot;/&gt;&lt;left val=&quot;35.28&quot;/&gt;&lt;top val=&quot;21&quot;/&gt;&lt;width val=&quot;650.64&quot;/&gt;&lt;height val=&quot;92.64&quot;/&gt;&lt;/ThreeDShape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B367986-6DF4-433B-987F-CF97FEC69383}&quot;/&gt;&lt;filename val=&quot;C:\Documents and Settings\Alex\My Documents\My Adobe Presentations\Russian Revolution - BETA 2010-11\data\asimages\{AB367986-6DF4-433B-987F-CF97FEC69383}.png&quot;/&gt;&lt;hasEffects val=&quot;1&quot;/&gt;&lt;left val=&quot;361.56&quot;/&gt;&lt;top val=&quot;122.28&quot;/&gt;&lt;width val=&quot;324.36&quot;/&gt;&lt;height val=&quot;359.64&quot;/&gt;&lt;/ThreeDShape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E198547-9580-4080-AEE7-C458CAC9C9FF}&quot;/&gt;&lt;filename val=&quot;C:\Documents and Settings\Alex\My Documents\My Adobe Presentations\Russian Revolution - BETA 2010-11\data\asimages\{EE198547-9580-4080-AEE7-C458CAC9C9FF}.png&quot;/&gt;&lt;hasEffects val=&quot;1&quot;/&gt;&lt;left val=&quot;35.28&quot;/&gt;&lt;top val=&quot;5.28&quot;/&gt;&lt;width val=&quot;650.64&quot;/&gt;&lt;height val=&quot;115.08&quot;/&gt;&lt;/ThreeDShape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93FF600-D696-4B6F-94BA-36C4ECFE43DA}&quot;/&gt;&lt;filename val=&quot;C:\Documents and Settings\Alex\My Documents\My Adobe Presentations\Russian Revolution - BETA 2010-11\data\asimages\{C93FF600-D696-4B6F-94BA-36C4ECFE43DA}.png&quot;/&gt;&lt;hasEffects val=&quot;1&quot;/&gt;&lt;left val=&quot;361.56&quot;/&gt;&lt;top val=&quot;122.28&quot;/&gt;&lt;width val=&quot;334.08&quot;/&gt;&lt;height val=&quot;359.64&quot;/&gt;&lt;/ThreeDShape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1F8F446-A570-4B15-B819-B20222554AAC}&quot;/&gt;&lt;filename val=&quot;C:\Documents and Settings\Alex\My Documents\My Adobe Presentations\Russian Revolution - BETA 2010-11\data\asimages\{21F8F446-A570-4B15-B819-B20222554AAC}.png&quot;/&gt;&lt;hasEffects val=&quot;1&quot;/&gt;&lt;left val=&quot;35.28&quot;/&gt;&lt;top val=&quot;21&quot;/&gt;&lt;width val=&quot;650.64&quot;/&gt;&lt;height val=&quot;92.64&quot;/&gt;&lt;/ThreeDShape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CF07C12-FDF4-4291-926E-5424DF794401}&quot;/&gt;&lt;filename val=&quot;C:\Documents and Settings\Alex\My Documents\My Adobe Presentations\Russian Revolution - BETA 2010-11\data\asimages\{CCF07C12-FDF4-4291-926E-5424DF794401}.png&quot;/&gt;&lt;hasEffects val=&quot;1&quot;/&gt;&lt;left val=&quot;361.56&quot;/&gt;&lt;top val=&quot;122.28&quot;/&gt;&lt;width val=&quot;326.52&quot;/&gt;&lt;height val=&quot;359.64&quot;/&gt;&lt;/ThreeDShape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55A092B-B587-440F-B8D1-32FCBCA6BE2A}&quot;/&gt;&lt;filename val=&quot;C:\Documents and Settings\Alex\My Documents\My Adobe Presentations\Russian Revolution - BETA 2010-11\data\asimages\{855A092B-B587-440F-B8D1-32FCBCA6BE2A}.png&quot;/&gt;&lt;hasEffects val=&quot;1&quot;/&gt;&lt;left val=&quot;35.28&quot;/&gt;&lt;top val=&quot;21&quot;/&gt;&lt;width val=&quot;650.64&quot;/&gt;&lt;height val=&quot;92.64&quot;/&gt;&lt;/ThreeDShape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9EAB7AE-1B64-47D6-AC0C-CB5342F56988}&quot;/&gt;&lt;filename val=&quot;C:\Documents and Settings\Alex\My Documents\My Adobe Presentations\Russian Revolution - BETA 2010-11\data\asimages\{C9EAB7AE-1B64-47D6-AC0C-CB5342F56988}.png&quot;/&gt;&lt;hasEffects val=&quot;1&quot;/&gt;&lt;left val=&quot;361.56&quot;/&gt;&lt;top val=&quot;116.28&quot;/&gt;&lt;width val=&quot;331.08&quot;/&gt;&lt;height val=&quot;365.64&quot;/&gt;&lt;/ThreeDShape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8E6F244-E83A-4432-95B4-0C0B374B0354}&quot;/&gt;&lt;filename val=&quot;C:\Documents and Settings\Alex\My Documents\My Adobe Presentations\Russian Revolution - BETA 2010-11\data\asimages\{68E6F244-E83A-4432-95B4-0C0B374B0354}.png&quot;/&gt;&lt;hasEffects val=&quot;1&quot;/&gt;&lt;left val=&quot;35.28&quot;/&gt;&lt;top val=&quot;21&quot;/&gt;&lt;width val=&quot;650.64&quot;/&gt;&lt;height val=&quot;92.64&quot;/&gt;&lt;/ThreeDShape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0CEFA87-83FF-44C9-BA4B-7AF816A08C41}&quot;/&gt;&lt;filename val=&quot;C:\Documents and Settings\Alex\My Documents\My Adobe Presentations\Russian Revolution - BETA 2010-11\data\asimages\{20CEFA87-83FF-44C9-BA4B-7AF816A08C41}.png&quot;/&gt;&lt;hasEffects val=&quot;1&quot;/&gt;&lt;left val=&quot;361.56&quot;/&gt;&lt;top val=&quot;116.28&quot;/&gt;&lt;width val=&quot;340.08&quot;/&gt;&lt;height val=&quot;365.64&quot;/&gt;&lt;/ThreeDShape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ECBD46B-1A5A-4496-AD53-E60F6B4484E6}&quot;/&gt;&lt;filename val=&quot;C:\Documents and Settings\Alex\My Documents\My Adobe Presentations\Russian Revolution - BETA 2010-11\data\asimages\{4ECBD46B-1A5A-4496-AD53-E60F6B4484E6}.png&quot;/&gt;&lt;hasEffects val=&quot;1&quot;/&gt;&lt;left val=&quot;35.28&quot;/&gt;&lt;top val=&quot;21&quot;/&gt;&lt;width val=&quot;650.64&quot;/&gt;&lt;height val=&quot;92.64&quot;/&gt;&lt;/ThreeDShape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1A41B93-733D-4474-B50D-8851CC3F7614}&quot;/&gt;&lt;filename val=&quot;C:\Documents and Settings\Alex\My Documents\My Adobe Presentations\Russian Revolution - BETA 2010-11\data\asimages\{71A41B93-733D-4474-B50D-8851CC3F7614}.png&quot;/&gt;&lt;hasEffects val=&quot;1&quot;/&gt;&lt;left val=&quot;361.56&quot;/&gt;&lt;top val=&quot;122.28&quot;/&gt;&lt;width val=&quot;325.08&quot;/&gt;&lt;height val=&quot;359.64&quot;/&gt;&lt;/ThreeDShape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D182632-8F1D-4E09-BD6C-C86D1ED09270}&quot;/&gt;&lt;filename val=&quot;C:\Documents and Settings\Alex\My Documents\My Adobe Presentations\Russian Revolution - BETA 2010-11\data\asimages\{FD182632-8F1D-4E09-BD6C-C86D1ED09270}.png&quot;/&gt;&lt;hasEffects val=&quot;1&quot;/&gt;&lt;left val=&quot;35.28&quot;/&gt;&lt;top val=&quot;21&quot;/&gt;&lt;width val=&quot;650.64&quot;/&gt;&lt;height val=&quot;92.64&quot;/&gt;&lt;/ThreeDShape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CA06A6D-7CFD-4494-9808-EAE56FD9A70A}&quot;/&gt;&lt;filename val=&quot;C:\Documents and Settings\Alex\My Documents\My Adobe Presentations\Russian Revolution - BETA 2010-11\data\asimages\{3CA06A6D-7CFD-4494-9808-EAE56FD9A70A}.png&quot;/&gt;&lt;hasEffects val=&quot;1&quot;/&gt;&lt;left val=&quot;361.56&quot;/&gt;&lt;top val=&quot;116.28&quot;/&gt;&lt;width val=&quot;331.08&quot;/&gt;&lt;height val=&quot;365.64&quot;/&gt;&lt;/ThreeDShape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BD669C6-ACC3-43FE-ADDC-53721DEFD710}&quot;/&gt;&lt;filename val=&quot;C:\Documents and Settings\Alex\My Documents\My Adobe Presentations\Russian Revolution - BETA 2010-11\data\asimages\{EBD669C6-ACC3-43FE-ADDC-53721DEFD710}.png&quot;/&gt;&lt;hasEffects val=&quot;1&quot;/&gt;&lt;left val=&quot;35.28&quot;/&gt;&lt;top val=&quot;21&quot;/&gt;&lt;width val=&quot;650.64&quot;/&gt;&lt;height val=&quot;92.64&quot;/&gt;&lt;/ThreeDShape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75E851D-9A47-43AF-BCAA-5D9DCE06A6E8}&quot;/&gt;&lt;filename val=&quot;C:\Documents and Settings\Alex\My Documents\My Adobe Presentations\Russian Revolution - BETA 2010-11\data\asimages\{C75E851D-9A47-43AF-BCAA-5D9DCE06A6E8}.png&quot;/&gt;&lt;hasEffects val=&quot;1&quot;/&gt;&lt;left val=&quot;361.56&quot;/&gt;&lt;top val=&quot;122.28&quot;/&gt;&lt;width val=&quot;331.08&quot;/&gt;&lt;height val=&quot;359.64&quot;/&gt;&lt;/ThreeDShape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15D5537-A9FE-47E2-AD33-1FCED9EF1275}&quot;/&gt;&lt;filename val=&quot;C:\Documents and Settings\Alex\My Documents\My Adobe Presentations\Russian Revolution - BETA 2010-11\data\asimages\{915D5537-A9FE-47E2-AD33-1FCED9EF1275}.png&quot;/&gt;&lt;hasEffects val=&quot;1&quot;/&gt;&lt;left val=&quot;35.28&quot;/&gt;&lt;top val=&quot;21&quot;/&gt;&lt;width val=&quot;650.64&quot;/&gt;&lt;height val=&quot;92.64&quot;/&gt;&lt;/ThreeDShape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71C9A5B-AAB7-4EE5-ADAA-15AD2B377FE3}&quot;/&gt;&lt;filename val=&quot;C:\Documents and Settings\Alex\My Documents\My Adobe Presentations\Russian Revolution - BETA 2010-11\data\asimages\{771C9A5B-AAB7-4EE5-ADAA-15AD2B377FE3}.png&quot;/&gt;&lt;hasEffects val=&quot;1&quot;/&gt;&lt;left val=&quot;361.56&quot;/&gt;&lt;top val=&quot;122.28&quot;/&gt;&lt;width val=&quot;324.36&quot;/&gt;&lt;height val=&quot;359.64&quot;/&gt;&lt;/ThreeDShapeInfo&gt;"/>
</p:tagLst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135</TotalTime>
  <Words>560</Words>
  <Application>Microsoft Office PowerPoint</Application>
  <PresentationFormat>On-screen Show (4:3)</PresentationFormat>
  <Paragraphs>141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Tahoma</vt:lpstr>
      <vt:lpstr>Times New Roman</vt:lpstr>
      <vt:lpstr>Wingdings</vt:lpstr>
      <vt:lpstr>Slit</vt:lpstr>
      <vt:lpstr>The Russian Revolution</vt:lpstr>
      <vt:lpstr>Pre-Revolutionary Russia</vt:lpstr>
      <vt:lpstr>The Revolution of 1905</vt:lpstr>
      <vt:lpstr>Revolution of 1905 (cont)</vt:lpstr>
      <vt:lpstr>Conservatism Continues:  1905-1917</vt:lpstr>
      <vt:lpstr>Alexandra: The Power Behind the Throne</vt:lpstr>
      <vt:lpstr>Alexandra’s Son with Hemophilia</vt:lpstr>
      <vt:lpstr>World War I: “The Last Straw”</vt:lpstr>
      <vt:lpstr>World War I (cont)</vt:lpstr>
      <vt:lpstr>The Collapse of the Imperial Government</vt:lpstr>
      <vt:lpstr>The Collapse of the Imperial Government (cont)</vt:lpstr>
      <vt:lpstr>The Two Revolutions of 1917</vt:lpstr>
      <vt:lpstr>The March Revolution</vt:lpstr>
      <vt:lpstr>Soviet Political Ideology</vt:lpstr>
      <vt:lpstr>Founder of Bolshevism:  Vladimir Lenin</vt:lpstr>
      <vt:lpstr>Lenin (cont)</vt:lpstr>
      <vt:lpstr>Vacuum of Leadership in Russia</vt:lpstr>
      <vt:lpstr>Lenin Steps into This Vacuum</vt:lpstr>
      <vt:lpstr>The November Revolution</vt:lpstr>
      <vt:lpstr>November Revolution (cont)</vt:lpstr>
      <vt:lpstr>November Revolution (cont)</vt:lpstr>
      <vt:lpstr>Revolution</vt:lpstr>
    </vt:vector>
  </TitlesOfParts>
  <Company>IPFW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Russian Revolution</dc:title>
  <dc:creator> </dc:creator>
  <cp:lastModifiedBy> </cp:lastModifiedBy>
  <cp:revision>4</cp:revision>
  <dcterms:created xsi:type="dcterms:W3CDTF">2006-03-31T03:09:27Z</dcterms:created>
  <dcterms:modified xsi:type="dcterms:W3CDTF">2011-04-22T14:01:47Z</dcterms:modified>
</cp:coreProperties>
</file>