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4F73E-02F3-46CF-BFC5-429F1251323F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034985-0507-4184-B8E4-3A9298485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34985-0507-4184-B8E4-3A92984851D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34985-0507-4184-B8E4-3A92984851D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34985-0507-4184-B8E4-3A92984851D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B910-F6F2-4A0E-AF80-AD85614E8389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236A7-BA2D-4805-8A76-31899B538E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B910-F6F2-4A0E-AF80-AD85614E8389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236A7-BA2D-4805-8A76-31899B538E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B910-F6F2-4A0E-AF80-AD85614E8389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236A7-BA2D-4805-8A76-31899B538E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B910-F6F2-4A0E-AF80-AD85614E8389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236A7-BA2D-4805-8A76-31899B538E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B910-F6F2-4A0E-AF80-AD85614E8389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236A7-BA2D-4805-8A76-31899B538E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B910-F6F2-4A0E-AF80-AD85614E8389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236A7-BA2D-4805-8A76-31899B538E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B910-F6F2-4A0E-AF80-AD85614E8389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236A7-BA2D-4805-8A76-31899B538E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B910-F6F2-4A0E-AF80-AD85614E8389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236A7-BA2D-4805-8A76-31899B538E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B910-F6F2-4A0E-AF80-AD85614E8389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236A7-BA2D-4805-8A76-31899B538E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B910-F6F2-4A0E-AF80-AD85614E8389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236A7-BA2D-4805-8A76-31899B538E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B910-F6F2-4A0E-AF80-AD85614E8389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236A7-BA2D-4805-8A76-31899B538E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3B910-F6F2-4A0E-AF80-AD85614E8389}" type="datetimeFigureOut">
              <a:rPr lang="en-US" smtClean="0"/>
              <a:pPr/>
              <a:t>1/8/2010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236A7-BA2D-4805-8A76-31899B538E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0" y="1135796"/>
            <a:ext cx="4419600" cy="4343400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1295400" y="2888396"/>
            <a:ext cx="1752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38200" y="3802796"/>
            <a:ext cx="2743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1000" y="4793396"/>
            <a:ext cx="3657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0" y="830996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Japan</a:t>
            </a:r>
            <a:endParaRPr lang="en-US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7010400" y="830996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Europe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2590800" y="1059596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/>
              <a:t>Feudal System Hierarchy</a:t>
            </a:r>
            <a:endParaRPr lang="en-US" sz="2800" u="sng" dirty="0"/>
          </a:p>
        </p:txBody>
      </p:sp>
      <p:sp>
        <p:nvSpPr>
          <p:cNvPr id="49" name="Isosceles Triangle 48"/>
          <p:cNvSpPr/>
          <p:nvPr/>
        </p:nvSpPr>
        <p:spPr>
          <a:xfrm>
            <a:off x="4495800" y="1135796"/>
            <a:ext cx="4419600" cy="4343400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>
            <a:off x="5867400" y="2735996"/>
            <a:ext cx="1600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334000" y="3726596"/>
            <a:ext cx="2667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4876800" y="4793396"/>
            <a:ext cx="3657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352800" y="2202596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Name each level for each Feudal System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590800" y="5657671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Vassal</a:t>
            </a:r>
          </a:p>
          <a:p>
            <a:r>
              <a:rPr lang="en-US" dirty="0" smtClean="0"/>
              <a:t>Peasant</a:t>
            </a:r>
          </a:p>
          <a:p>
            <a:r>
              <a:rPr lang="en-US" dirty="0" smtClean="0"/>
              <a:t>King</a:t>
            </a:r>
          </a:p>
          <a:p>
            <a:r>
              <a:rPr lang="en-US" dirty="0" smtClean="0"/>
              <a:t>Merchants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495800" y="5638800"/>
            <a:ext cx="1828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Serf</a:t>
            </a:r>
          </a:p>
          <a:p>
            <a:r>
              <a:rPr lang="en-US" dirty="0" smtClean="0"/>
              <a:t>Shogun</a:t>
            </a:r>
          </a:p>
          <a:p>
            <a:r>
              <a:rPr lang="en-US" dirty="0" smtClean="0"/>
              <a:t>Lord</a:t>
            </a:r>
          </a:p>
          <a:p>
            <a:r>
              <a:rPr lang="en-US" dirty="0" smtClean="0"/>
              <a:t>Daimyo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228600" y="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Name: _______________________________                                             Date: __________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5181600"/>
            <a:ext cx="4114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 western Europe, feudalism developed </a:t>
            </a:r>
            <a:br>
              <a:rPr lang="en-US" sz="1400" dirty="0" smtClean="0"/>
            </a:br>
            <a:r>
              <a:rPr lang="en-US" sz="1400" dirty="0" smtClean="0"/>
              <a:t>after the</a:t>
            </a:r>
          </a:p>
          <a:p>
            <a:r>
              <a:rPr lang="en-US" sz="1400" dirty="0" smtClean="0"/>
              <a:t>(1) Roman Empire collapsed</a:t>
            </a:r>
          </a:p>
          <a:p>
            <a:r>
              <a:rPr lang="en-US" sz="1400" dirty="0" smtClean="0"/>
              <a:t>(2) Renaissance began</a:t>
            </a:r>
          </a:p>
          <a:p>
            <a:r>
              <a:rPr lang="en-US" sz="1400" dirty="0" smtClean="0"/>
              <a:t>(3) city of Constantinople fell</a:t>
            </a:r>
          </a:p>
          <a:p>
            <a:r>
              <a:rPr lang="en-US" sz="1400" dirty="0" smtClean="0"/>
              <a:t>(4) Mongols invaded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0" y="5181600"/>
            <a:ext cx="5029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The term </a:t>
            </a:r>
            <a:r>
              <a:rPr lang="en-US" sz="1400" i="1" dirty="0" smtClean="0"/>
              <a:t>feudalism is best defined as a</a:t>
            </a:r>
          </a:p>
          <a:p>
            <a:r>
              <a:rPr lang="en-US" sz="1400" dirty="0" smtClean="0"/>
              <a:t>(1) holy war between Christians and Muslims</a:t>
            </a:r>
          </a:p>
          <a:p>
            <a:r>
              <a:rPr lang="en-US" sz="1400" dirty="0" smtClean="0"/>
              <a:t>(2) process in which goods are traded for other goods</a:t>
            </a:r>
          </a:p>
          <a:p>
            <a:r>
              <a:rPr lang="en-US" sz="1400" dirty="0" smtClean="0"/>
              <a:t>(3) division of political power between three separate branches</a:t>
            </a:r>
          </a:p>
          <a:p>
            <a:r>
              <a:rPr lang="en-US" sz="1400" dirty="0" smtClean="0"/>
              <a:t>(4) system in which land is exchanged for military service and loyalty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304800"/>
            <a:ext cx="8763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Movie Clip Questions:</a:t>
            </a:r>
          </a:p>
          <a:p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What did the Japanese think of their European counterparts (visitors)? 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What cultural habits did the Japanese have verses the Europeans?</a:t>
            </a:r>
          </a:p>
          <a:p>
            <a:pPr marL="1257300" lvl="2" indent="-342900"/>
            <a:r>
              <a:rPr lang="en-US" dirty="0" smtClean="0"/>
              <a:t>       Japanese	                                    Europeans	</a:t>
            </a:r>
          </a:p>
          <a:p>
            <a:pPr marL="1257300" lvl="2" indent="-342900">
              <a:buAutoNum type="arabicPeriod"/>
            </a:pPr>
            <a:r>
              <a:rPr lang="en-US" dirty="0" smtClean="0"/>
              <a:t>_________________________        __________________________________</a:t>
            </a:r>
          </a:p>
          <a:p>
            <a:pPr marL="1257300" lvl="2" indent="-342900">
              <a:buFontTx/>
              <a:buAutoNum type="arabicPeriod"/>
            </a:pPr>
            <a:r>
              <a:rPr lang="en-US" dirty="0" smtClean="0"/>
              <a:t>_________________________        __________________________________</a:t>
            </a:r>
          </a:p>
          <a:p>
            <a:pPr marL="1257300" lvl="2" indent="-342900">
              <a:buFontTx/>
              <a:buAutoNum type="arabicPeriod"/>
            </a:pPr>
            <a:endParaRPr lang="en-US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/>
              <a:t>Name one (1) social factor in Japanese feudal society?  ________________________________________________________________________</a:t>
            </a:r>
          </a:p>
          <a:p>
            <a:pPr marL="342900" indent="-342900">
              <a:buFontTx/>
              <a:buAutoNum type="arabicPeriod"/>
            </a:pPr>
            <a:endParaRPr lang="en-US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/>
              <a:t>Name one (1) economic factor in Japanese feudal society?</a:t>
            </a:r>
          </a:p>
          <a:p>
            <a:pPr marL="342900" indent="-342900"/>
            <a:r>
              <a:rPr lang="en-US" dirty="0" smtClean="0"/>
              <a:t>       _______________________________________________________________________</a:t>
            </a:r>
          </a:p>
          <a:p>
            <a:pPr marL="342900" indent="-342900"/>
            <a:endParaRPr lang="en-US" dirty="0" smtClean="0"/>
          </a:p>
          <a:p>
            <a:pPr marL="342900" indent="-342900"/>
            <a:r>
              <a:rPr lang="en-US" dirty="0" smtClean="0"/>
              <a:t>5. Name one (1) political factor in Japanese feudal society?</a:t>
            </a:r>
          </a:p>
          <a:p>
            <a:pPr marL="342900" indent="-342900"/>
            <a:r>
              <a:rPr lang="en-US" smtClean="0"/>
              <a:t>      ________________________________________________________________________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5029200"/>
            <a:ext cx="22383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118</Words>
  <Application>Microsoft Office PowerPoint</Application>
  <PresentationFormat>On-screen Show (4:3)</PresentationFormat>
  <Paragraphs>43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 </cp:lastModifiedBy>
  <cp:revision>7</cp:revision>
  <dcterms:created xsi:type="dcterms:W3CDTF">2010-01-05T13:33:38Z</dcterms:created>
  <dcterms:modified xsi:type="dcterms:W3CDTF">2010-01-08T12:40:07Z</dcterms:modified>
</cp:coreProperties>
</file>