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9" r:id="rId1"/>
  </p:sldMasterIdLst>
  <p:notesMasterIdLst>
    <p:notesMasterId r:id="rId17"/>
  </p:notes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83" r:id="rId10"/>
    <p:sldId id="284" r:id="rId11"/>
    <p:sldId id="285" r:id="rId12"/>
    <p:sldId id="286" r:id="rId13"/>
    <p:sldId id="287" r:id="rId14"/>
    <p:sldId id="288" r:id="rId15"/>
    <p:sldId id="289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6D"/>
    <a:srgbClr val="F5F5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941" autoAdjust="0"/>
    <p:restoredTop sz="90929"/>
  </p:normalViewPr>
  <p:slideViewPr>
    <p:cSldViewPr>
      <p:cViewPr varScale="1">
        <p:scale>
          <a:sx n="62" d="100"/>
          <a:sy n="62" d="100"/>
        </p:scale>
        <p:origin x="-1138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0518192-5CF0-44DE-A28A-890523AF3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76DD8D-B297-48FD-96BA-19E16F799EE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896B8A-8B97-4C6A-BE28-1F9E4C44FADC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598D30-5610-4A9C-95A2-5FA107BBAEE3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D56079-4FF6-4BEB-89CD-DE7D1CC68FED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17FD41-EDDB-40B6-B958-DB273154503E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50E7D0-6FF1-49D7-BABE-4D261AB2A19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91BE38-D8F1-48CD-9A5B-389D49A6172B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63DD59-1EF1-455B-A50A-702321DACBB2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F33730-C76F-40D7-A374-CA033A636FC8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59FA03-F056-462C-8A4F-261ED5361E04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over-TextureForeGrou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rtlCol="0" anchor="b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rtlCol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6221413"/>
            <a:ext cx="27432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413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A4A63C6-DEB8-482D-9E68-53033793CD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rtlCol="0" anchor="b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rtlCol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4A2CF3E-6708-4A8E-8929-020FE36594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4530C1-2387-4D42-B939-0B60F9445D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33D7BE-E1D3-444D-84A6-0AC8B5BFA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1CC2FB-3E2C-4AE1-A6E9-D493777A1F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8D9A5C-081A-4297-BE7A-2C22D33C68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4EDE2C-34D6-44F7-8A7F-70DB708A6B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871300-FC1B-4430-AAE7-FF192740A6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AC4F887-6890-4376-938C-CF739797ED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D957B6-A3E6-412D-8E42-9BC7234AF0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480FBC-8A9E-40BC-94F6-21506E3FE0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295400" y="381000"/>
            <a:ext cx="75438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E7439-E6CF-4A05-A460-D62C0E427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89025" y="274638"/>
            <a:ext cx="7272338" cy="133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89025" y="1801813"/>
            <a:ext cx="7272338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375" y="6356350"/>
            <a:ext cx="24288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 smtClean="0">
                <a:solidFill>
                  <a:srgbClr val="7F7F7F"/>
                </a:solidFill>
                <a:latin typeface="Candara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19600" y="6356350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 smtClean="0">
                <a:solidFill>
                  <a:srgbClr val="7F7F7F"/>
                </a:solidFill>
                <a:latin typeface="Candara" pitchFamily="-107" charset="0"/>
              </a:defRPr>
            </a:lvl1pPr>
          </a:lstStyle>
          <a:p>
            <a:pPr>
              <a:defRPr/>
            </a:pPr>
            <a:fld id="{DAC4F887-6890-4376-938C-CF739797ED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xStyles>
    <p:titleStyle>
      <a:lvl1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 kern="1200">
          <a:solidFill>
            <a:srgbClr val="404040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6pPr>
      <a:lvl7pPr marL="9144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7pPr>
      <a:lvl8pPr marL="13716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8pPr>
      <a:lvl9pPr marL="18288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marL="282575" indent="-282575" algn="l" rtl="0" eaLnBrk="1" fontAlgn="base" hangingPunct="1">
        <a:spcBef>
          <a:spcPts val="2000"/>
        </a:spcBef>
        <a:spcAft>
          <a:spcPct val="0"/>
        </a:spcAft>
        <a:buFont typeface="Wingdings" pitchFamily="-107" charset="2"/>
        <a:buChar char=""/>
        <a:defRPr sz="2400" kern="1200">
          <a:solidFill>
            <a:srgbClr val="404040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577850" indent="-2952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sz="2200"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2pPr>
      <a:lvl3pPr marL="860425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sz="2000"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3pPr>
      <a:lvl4pPr marL="1143000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4pPr>
      <a:lvl5pPr marL="1425575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943600" y="1143000"/>
            <a:ext cx="29718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Late 1800s </a:t>
            </a:r>
            <a:b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to</a:t>
            </a:r>
            <a:b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Early 1900s</a:t>
            </a:r>
            <a:endParaRPr lang="en-US" sz="4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075" name="WordArt 5"/>
          <p:cNvSpPr>
            <a:spLocks noChangeArrowheads="1" noChangeShapeType="1" noTextEdit="1"/>
          </p:cNvSpPr>
          <p:nvPr/>
        </p:nvSpPr>
        <p:spPr bwMode="auto">
          <a:xfrm>
            <a:off x="1219200" y="1905000"/>
            <a:ext cx="4038600" cy="12192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Attempting to Fix </a:t>
            </a:r>
            <a:br>
              <a:rPr 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</a:br>
            <a:r>
              <a:rPr 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America's Problems</a:t>
            </a:r>
          </a:p>
        </p:txBody>
      </p:sp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990600" y="304800"/>
            <a:ext cx="7848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Ultra Bold" pitchFamily="34" charset="0"/>
              </a:rPr>
              <a:t>The Progressive Era</a:t>
            </a:r>
          </a:p>
        </p:txBody>
      </p:sp>
      <p:sp>
        <p:nvSpPr>
          <p:cNvPr id="3078" name="TextBox 6"/>
          <p:cNvSpPr txBox="1">
            <a:spLocks noChangeArrowheads="1"/>
          </p:cNvSpPr>
          <p:nvPr/>
        </p:nvSpPr>
        <p:spPr bwMode="auto">
          <a:xfrm>
            <a:off x="5486400" y="2667000"/>
            <a:ext cx="34290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/>
              <a:t>AIM: What were the beginning ideas of the Progressive Era?</a:t>
            </a:r>
          </a:p>
        </p:txBody>
      </p:sp>
      <p:sp>
        <p:nvSpPr>
          <p:cNvPr id="3079" name="TextBox 7"/>
          <p:cNvSpPr txBox="1">
            <a:spLocks noChangeArrowheads="1"/>
          </p:cNvSpPr>
          <p:nvPr/>
        </p:nvSpPr>
        <p:spPr bwMode="auto">
          <a:xfrm>
            <a:off x="5638800" y="4953000"/>
            <a:ext cx="3048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Do Now: Take a quiz. You have 5-7 Minutes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667000"/>
            <a:ext cx="3995039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029200" y="457200"/>
            <a:ext cx="3810000" cy="533400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4000" smtClean="0">
                <a:solidFill>
                  <a:srgbClr val="C00000"/>
                </a:solidFill>
                <a:latin typeface="Arial Black" pitchFamily="34" charset="0"/>
              </a:rPr>
              <a:t>Progressives</a:t>
            </a:r>
            <a:endParaRPr lang="en-US" sz="360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876800" y="1676400"/>
            <a:ext cx="4114800" cy="54102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sz="3200" dirty="0" smtClean="0">
                <a:solidFill>
                  <a:srgbClr val="C00000"/>
                </a:solidFill>
              </a:rPr>
              <a:t>Sought to solve problems created by industrial and urban growth</a:t>
            </a:r>
          </a:p>
          <a:p>
            <a:pPr eaLnBrk="1" hangingPunct="1"/>
            <a:r>
              <a:rPr lang="en-US" sz="3200" dirty="0" smtClean="0"/>
              <a:t>Many were part of a growing middle class (had time and money)</a:t>
            </a:r>
          </a:p>
          <a:p>
            <a:pPr eaLnBrk="1" hangingPunct="1"/>
            <a:r>
              <a:rPr lang="en-US" sz="3200" dirty="0" smtClean="0"/>
              <a:t>Looked to solve social problems and injustices.</a:t>
            </a:r>
            <a:endParaRPr lang="en-US" dirty="0" smtClean="0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762000"/>
            <a:ext cx="3459480" cy="5334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066800" y="228600"/>
            <a:ext cx="3810000" cy="609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4400" b="1" smtClean="0">
                <a:solidFill>
                  <a:srgbClr val="C00000"/>
                </a:solidFill>
                <a:latin typeface="Cooper Black" pitchFamily="18" charset="0"/>
              </a:rPr>
              <a:t>Muckrakers</a:t>
            </a:r>
            <a:endParaRPr lang="en-US" sz="4000" b="1" smtClean="0">
              <a:solidFill>
                <a:srgbClr val="C00000"/>
              </a:solidFill>
              <a:latin typeface="Cooper Black" pitchFamily="18" charset="0"/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" y="914400"/>
            <a:ext cx="5181600" cy="25146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b="1" dirty="0" smtClean="0">
                <a:solidFill>
                  <a:srgbClr val="C00000"/>
                </a:solidFill>
                <a:latin typeface="Times" pitchFamily="18" charset="0"/>
                <a:ea typeface="+mn-ea"/>
                <a:cs typeface="+mn-cs"/>
              </a:rPr>
              <a:t>Journalists who wrote or photographed problems in society</a:t>
            </a:r>
          </a:p>
          <a:p>
            <a:pPr>
              <a:spcBef>
                <a:spcPct val="0"/>
              </a:spcBef>
            </a:pPr>
            <a:r>
              <a:rPr lang="en-US" sz="3200" b="1" dirty="0" smtClean="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rPr>
              <a:t>Wanted to “stir the muck” </a:t>
            </a:r>
            <a:br>
              <a:rPr lang="en-US" sz="3200" b="1" dirty="0" smtClean="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rPr>
            </a:br>
            <a:r>
              <a:rPr lang="en-US" sz="3200" b="1" dirty="0" smtClean="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rPr>
              <a:t>so people noticed it</a:t>
            </a:r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143000"/>
            <a:ext cx="2565400" cy="401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6553200" y="4724400"/>
            <a:ext cx="18319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solidFill>
                  <a:srgbClr val="FFFFFF"/>
                </a:solidFill>
                <a:latin typeface="Lucida Calligraphy" pitchFamily="66" charset="0"/>
              </a:rPr>
              <a:t>Jacob Riis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609600" y="3581400"/>
            <a:ext cx="55626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2800" b="1" dirty="0" smtClean="0">
                <a:solidFill>
                  <a:srgbClr val="C00000"/>
                </a:solidFill>
              </a:rPr>
              <a:t>Jacob Riis Took </a:t>
            </a:r>
            <a:r>
              <a:rPr lang="en-US" sz="2800" b="1" dirty="0">
                <a:solidFill>
                  <a:srgbClr val="C00000"/>
                </a:solidFill>
              </a:rPr>
              <a:t>pictures of tenements </a:t>
            </a:r>
            <a:r>
              <a:rPr lang="en-US" sz="2800" b="1" dirty="0" smtClean="0">
                <a:solidFill>
                  <a:srgbClr val="C00000"/>
                </a:solidFill>
              </a:rPr>
              <a:t>– broken </a:t>
            </a:r>
            <a:r>
              <a:rPr lang="en-US" sz="2800" b="1" dirty="0">
                <a:solidFill>
                  <a:srgbClr val="C00000"/>
                </a:solidFill>
              </a:rPr>
              <a:t>down apartment buildings</a:t>
            </a:r>
          </a:p>
          <a:p>
            <a:pPr eaLnBrk="1" hangingPunct="1"/>
            <a:endParaRPr lang="en-US" sz="2800" b="1" u="sng" dirty="0" smtClean="0">
              <a:solidFill>
                <a:srgbClr val="C00000"/>
              </a:solidFill>
            </a:endParaRPr>
          </a:p>
          <a:p>
            <a:pPr eaLnBrk="1" hangingPunct="1"/>
            <a:r>
              <a:rPr lang="en-US" sz="2800" dirty="0" smtClean="0"/>
              <a:t>Wrote: </a:t>
            </a:r>
            <a:r>
              <a:rPr lang="en-US" sz="2800" b="1" u="sng" dirty="0" smtClean="0">
                <a:solidFill>
                  <a:srgbClr val="C00000"/>
                </a:solidFill>
              </a:rPr>
              <a:t>How </a:t>
            </a:r>
            <a:r>
              <a:rPr lang="en-US" sz="2800" b="1" u="sng" dirty="0">
                <a:solidFill>
                  <a:srgbClr val="C00000"/>
                </a:solidFill>
              </a:rPr>
              <a:t>the Other Half Lives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smtClean="0"/>
              <a:t>Focused </a:t>
            </a:r>
            <a:r>
              <a:rPr lang="en-US" sz="2800" b="1" dirty="0"/>
              <a:t>on poor families living conditions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 l="7283" t="4297" r="9375" b="31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riis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802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1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hoto Book">
  <a:themeElements>
    <a:clrScheme name="Tradition">
      <a:dk1>
        <a:srgbClr val="FFFFFF"/>
      </a:dk1>
      <a:lt1>
        <a:srgbClr val="000000"/>
      </a:lt1>
      <a:dk2>
        <a:srgbClr val="D28E11"/>
      </a:dk2>
      <a:lt2>
        <a:srgbClr val="F2E2AB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</a:majorFont>
      <a:minorFont>
        <a:latin typeface="Candara"/>
        <a:ea typeface=""/>
        <a:cs typeface=""/>
        <a:font script="Jpan" typeface="メイリオ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Photo Book</Template>
  <TotalTime>2139</TotalTime>
  <Words>116</Words>
  <Application>Microsoft Office PowerPoint</Application>
  <PresentationFormat>On-screen Show (4:3)</PresentationFormat>
  <Paragraphs>26</Paragraphs>
  <Slides>15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Photo Book</vt:lpstr>
      <vt:lpstr>Late 1800s  to Early 1900s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JPS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Late 1800’s - Early 1900’s</dc:title>
  <dc:creator>Alexander Ott</dc:creator>
  <cp:lastModifiedBy>Alex</cp:lastModifiedBy>
  <cp:revision>29</cp:revision>
  <dcterms:modified xsi:type="dcterms:W3CDTF">2012-02-23T04:33:38Z</dcterms:modified>
</cp:coreProperties>
</file>