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3" r:id="rId2"/>
    <p:sldId id="284" r:id="rId3"/>
    <p:sldId id="285" r:id="rId4"/>
    <p:sldId id="286" r:id="rId5"/>
    <p:sldId id="297" r:id="rId6"/>
    <p:sldId id="292" r:id="rId7"/>
    <p:sldId id="287" r:id="rId8"/>
    <p:sldId id="302" r:id="rId9"/>
  </p:sldIdLst>
  <p:sldSz cx="9144000" cy="6858000" type="screen4x3"/>
  <p:notesSz cx="6858000" cy="9144000"/>
  <p:custDataLst>
    <p:tags r:id="rId1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5B24"/>
    <a:srgbClr val="895C37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04" autoAdjust="0"/>
    <p:restoredTop sz="86207" autoAdjust="0"/>
  </p:normalViewPr>
  <p:slideViewPr>
    <p:cSldViewPr>
      <p:cViewPr>
        <p:scale>
          <a:sx n="74" d="100"/>
          <a:sy n="74" d="100"/>
        </p:scale>
        <p:origin x="-26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32244B3-309A-42BA-8780-960E6E7BCE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908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704528-6CBF-494C-8807-CBDD29990408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96425C-0EF0-46CD-9E65-AAC6413BB48B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5900A0-2CC3-4960-A5CE-6721C417B225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BD4377-14DF-49DB-99B0-965C7E6952B4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2244B3-309A-42BA-8780-960E6E7BCE8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0E22F1-FC65-47C1-8032-CC719B6F12C7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91D891-C7DA-4B8F-9A31-424A8A993FB2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2244B3-309A-42BA-8780-960E6E7BCE8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159AD-198C-43EF-BDC8-C7BCAD98C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2823B-1817-46EF-AA34-F905DCEFB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84198-811D-4AEE-9D8B-C66DE97279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89032-775D-4510-AE2B-744F0EEFA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1D474-17CB-4116-A55E-84F1525104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F88B4-57A6-4647-B70E-38DC3B003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BC620-5011-4C73-A4DD-8DC27E6530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FA845-AEFA-4F48-B2A3-8855C60DF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6918F-ED6B-474E-B424-2475437C7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62F99-6DD7-4273-80B9-A18E310AE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42BBA-1139-44C1-B341-17AEC1AAEB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1C763-8E85-4411-A1C4-EE01878A7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28D79-3F3C-4D2B-BEA6-A045BA481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904E932-A525-431E-A2CB-AAD2A2A4A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French Revolution </a:t>
            </a:r>
          </a:p>
        </p:txBody>
      </p:sp>
      <p:pic>
        <p:nvPicPr>
          <p:cNvPr id="2052" name="Picture 5" descr="bigliber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95700" y="1219200"/>
            <a:ext cx="5219700" cy="4099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28600" y="990600"/>
            <a:ext cx="33528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/>
              <a:t>AIM: </a:t>
            </a:r>
            <a:r>
              <a:rPr lang="en-US" sz="3200" b="1" dirty="0" smtClean="0">
                <a:solidFill>
                  <a:srgbClr val="C00000"/>
                </a:solidFill>
              </a:rPr>
              <a:t>What were the causes of the French Revolution?</a:t>
            </a:r>
          </a:p>
          <a:p>
            <a:endParaRPr lang="en-US" sz="2400" b="1" dirty="0"/>
          </a:p>
          <a:p>
            <a:r>
              <a:rPr lang="en-US" sz="3200" b="1" dirty="0" smtClean="0"/>
              <a:t>Do Now: </a:t>
            </a:r>
          </a:p>
          <a:p>
            <a:r>
              <a:rPr lang="en-US" sz="3200" b="1" dirty="0" smtClean="0">
                <a:solidFill>
                  <a:srgbClr val="C00000"/>
                </a:solidFill>
              </a:rPr>
              <a:t>Describe the conditions in France that led to the French Revolution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endParaRPr lang="en-US" sz="3200" b="1" dirty="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3733800" y="4495800"/>
            <a:ext cx="518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"Liberty Leading the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People“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(Eugene Delacroix, 1830).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latin typeface="Georgia" pitchFamily="18" charset="0"/>
              </a:rPr>
              <a:t>Causes and Attitudes</a:t>
            </a:r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95400"/>
            <a:ext cx="5562600" cy="5257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Verdana" pitchFamily="34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Enlightenment</a:t>
            </a:r>
          </a:p>
          <a:p>
            <a:pPr eaLnBrk="1" hangingPunct="1"/>
            <a:r>
              <a:rPr lang="en-US" sz="2400" dirty="0" smtClean="0">
                <a:latin typeface="Verdana" pitchFamily="34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American Revolution</a:t>
            </a:r>
          </a:p>
          <a:p>
            <a:pPr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French system’s lack of change</a:t>
            </a:r>
          </a:p>
          <a:p>
            <a:pPr lvl="1" eaLnBrk="1" hangingPunct="1"/>
            <a:r>
              <a:rPr lang="en-US" sz="2400" dirty="0" smtClean="0">
                <a:latin typeface="Verdana" pitchFamily="34" charset="0"/>
              </a:rPr>
              <a:t>Louis XVI clung to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Absolutism</a:t>
            </a:r>
          </a:p>
          <a:p>
            <a:pPr lvl="1" eaLnBrk="1" hangingPunct="1"/>
            <a:r>
              <a:rPr lang="en-US" sz="2400" dirty="0" smtClean="0">
                <a:latin typeface="Verdana" pitchFamily="34" charset="0"/>
              </a:rPr>
              <a:t>King’s response to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the poor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Class resentment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Economic problems</a:t>
            </a: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228600" y="12192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077" name="Picture 10" descr="Louis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943600" y="1447800"/>
            <a:ext cx="2908300" cy="3687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First Stage (1789-1793)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47800"/>
            <a:ext cx="43434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King desired new tax </a:t>
            </a:r>
            <a:r>
              <a:rPr lang="en-US" sz="2400" dirty="0" smtClean="0">
                <a:latin typeface="Verdana" pitchFamily="34" charset="0"/>
              </a:rPr>
              <a:t>to stabilize economy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King called the Estates General </a:t>
            </a:r>
            <a:b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(3 estates – 3 Classes)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Not met for 175 years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Verdana" pitchFamily="34" charset="0"/>
              </a:rPr>
              <a:t>Election for representative to meeting in early 1789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Verdana" pitchFamily="34" charset="0"/>
              </a:rPr>
              <a:t>Finally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met in Spring 1789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3</a:t>
            </a:r>
            <a:r>
              <a:rPr lang="en-US" sz="2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rd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Estate walked out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Verdana" pitchFamily="34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228600" y="12192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101" name="Picture 6" descr="kagan63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1981200"/>
            <a:ext cx="4572000" cy="29749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accent4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First Stage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5800"/>
            <a:ext cx="4419600" cy="59436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C00000"/>
                </a:solidFill>
                <a:latin typeface="Verdana" pitchFamily="34" charset="0"/>
              </a:rPr>
              <a:t>National Assembly (1789-1793)</a:t>
            </a:r>
          </a:p>
          <a:p>
            <a:pPr lvl="1" eaLnBrk="1" hangingPunct="1"/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3</a:t>
            </a:r>
            <a:r>
              <a:rPr lang="en-US" sz="2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rd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estate met in indoor tennis court</a:t>
            </a:r>
          </a:p>
          <a:p>
            <a:pPr lvl="1" eaLnBrk="1" hangingPunct="1"/>
            <a:r>
              <a:rPr lang="en-US" sz="2000" b="1" dirty="0" smtClean="0">
                <a:latin typeface="Verdana" pitchFamily="34" charset="0"/>
              </a:rPr>
              <a:t>Resolved to stay in session until constitution could be written</a:t>
            </a:r>
          </a:p>
          <a:p>
            <a:pPr lvl="1" eaLnBrk="1" hangingPunct="1"/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</a:rPr>
              <a:t>Formed municipal (city) government</a:t>
            </a:r>
          </a:p>
          <a:p>
            <a:pPr lvl="1" eaLnBrk="1" hangingPunct="1"/>
            <a:endParaRPr lang="en-US" sz="2000" dirty="0" smtClean="0">
              <a:latin typeface="Verdana" pitchFamily="34" charset="0"/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228600" y="6858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125" name="Picture 12" descr="tennis_court_oath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19600" y="1676400"/>
            <a:ext cx="4495800" cy="301625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ennisCourtOat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smtClean="0">
                <a:latin typeface="Georgia" pitchFamily="18" charset="0"/>
              </a:rPr>
              <a:t>First Stage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029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latin typeface="Verdana" pitchFamily="34" charset="0"/>
              </a:rPr>
              <a:t>Events at Bastille</a:t>
            </a:r>
            <a:br>
              <a:rPr lang="en-US" b="1" dirty="0" smtClean="0">
                <a:solidFill>
                  <a:srgbClr val="C00000"/>
                </a:solidFill>
                <a:latin typeface="Verdana" pitchFamily="34" charset="0"/>
              </a:rPr>
            </a:br>
            <a:r>
              <a:rPr lang="en-US" b="1" dirty="0" smtClean="0">
                <a:solidFill>
                  <a:srgbClr val="C00000"/>
                </a:solidFill>
                <a:latin typeface="Verdana" pitchFamily="34" charset="0"/>
              </a:rPr>
              <a:t>Prison </a:t>
            </a:r>
          </a:p>
          <a:p>
            <a:pPr lvl="1" eaLnBrk="1" hangingPunct="1"/>
            <a:r>
              <a:rPr lang="en-US" sz="2400" dirty="0" smtClean="0">
                <a:latin typeface="Verdana" pitchFamily="34" charset="0"/>
              </a:rPr>
              <a:t>July 14, 1789</a:t>
            </a:r>
          </a:p>
          <a:p>
            <a:pPr lvl="1" eaLnBrk="1" hangingPunct="1"/>
            <a:r>
              <a:rPr lang="en-US" sz="2400" dirty="0" smtClean="0">
                <a:latin typeface="Verdana" pitchFamily="34" charset="0"/>
              </a:rPr>
              <a:t>Municipal government trying to get arms</a:t>
            </a:r>
          </a:p>
          <a:p>
            <a:pPr lvl="1" eaLnBrk="1" hangingPunct="1"/>
            <a:r>
              <a:rPr lang="en-US" sz="2400" dirty="0" smtClean="0">
                <a:latin typeface="Verdana" pitchFamily="34" charset="0"/>
              </a:rPr>
              <a:t>Only 7 prisoners inside!</a:t>
            </a:r>
          </a:p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Revolts in the countryside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228600" y="12954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149" name="Picture 8" descr="spielvogel56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62400" y="1676400"/>
            <a:ext cx="4648200" cy="3775075"/>
          </a:xfrm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371600"/>
            <a:ext cx="4779963" cy="429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Actions of the </a:t>
            </a:r>
            <a:b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National Assembly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229600" cy="4525963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Destruction of privilege (nobility)</a:t>
            </a:r>
          </a:p>
          <a:p>
            <a:pPr eaLnBrk="1" hangingPunct="1"/>
            <a:r>
              <a:rPr lang="en-US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Declaration of the Rights of Man</a:t>
            </a:r>
          </a:p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Secularization of the church</a:t>
            </a:r>
          </a:p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New Constitution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228600" y="14478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Debate</a:t>
            </a:r>
          </a:p>
          <a:p>
            <a:endParaRPr lang="en-US" sz="3600" dirty="0" smtClean="0"/>
          </a:p>
          <a:p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short paragraph on the causes of the French Revolution and how King Louis XVI could have responded to avoid the Revolution.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2514600"/>
            <a:ext cx="2000250" cy="28479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French Revolution &amp;quot;&quot;/&gt;&lt;property id=&quot;20307&quot; value=&quot;283&quot;/&gt;&lt;/object&gt;&lt;object type=&quot;3&quot; unique_id=&quot;10005&quot;&gt;&lt;property id=&quot;20148&quot; value=&quot;5&quot;/&gt;&lt;property id=&quot;20300&quot; value=&quot;Slide 8 - &amp;quot;Causes and Attitudes&amp;quot;&quot;/&gt;&lt;property id=&quot;20307&quot; value=&quot;284&quot;/&gt;&lt;/object&gt;&lt;object type=&quot;3&quot; unique_id=&quot;10006&quot;&gt;&lt;property id=&quot;20148&quot; value=&quot;5&quot;/&gt;&lt;property id=&quot;20300&quot; value=&quot;Slide 9 - &amp;quot;First Stage (1789-1793)&amp;quot;&quot;/&gt;&lt;property id=&quot;20307&quot; value=&quot;285&quot;/&gt;&lt;/object&gt;&lt;object type=&quot;3&quot; unique_id=&quot;10007&quot;&gt;&lt;property id=&quot;20148&quot; value=&quot;5&quot;/&gt;&lt;property id=&quot;20300&quot; value=&quot;Slide 10 - &amp;quot;First Stage&amp;quot;&quot;/&gt;&lt;property id=&quot;20307&quot; value=&quot;286&quot;/&gt;&lt;/object&gt;&lt;object type=&quot;3&quot; unique_id=&quot;10008&quot;&gt;&lt;property id=&quot;20148&quot; value=&quot;5&quot;/&gt;&lt;property id=&quot;20300&quot; value=&quot;Slide 12 - &amp;quot;First Stage&amp;quot;&quot;/&gt;&lt;property id=&quot;20307&quot; value=&quot;292&quot;/&gt;&lt;/object&gt;&lt;object type=&quot;3&quot; unique_id=&quot;10009&quot;&gt;&lt;property id=&quot;20148&quot; value=&quot;5&quot;/&gt;&lt;property id=&quot;20300&quot; value=&quot;Slide 13 - &amp;quot;Actions of the &amp;#x0D;&amp;#x0A;National Assembly&amp;quot;&quot;/&gt;&lt;property id=&quot;20307&quot; value=&quot;287&quot;/&gt;&lt;/object&gt;&lt;object type=&quot;3&quot; unique_id=&quot;10332&quot;&gt;&lt;property id=&quot;20148&quot; value=&quot;5&quot;/&gt;&lt;property id=&quot;20300&quot; value=&quot;Slide 4&quot;/&gt;&lt;property id=&quot;20307&quot; value=&quot;296&quot;/&gt;&lt;/object&gt;&lt;object type=&quot;3&quot; unique_id=&quot;10423&quot;&gt;&lt;property id=&quot;20148&quot; value=&quot;5&quot;/&gt;&lt;property id=&quot;20300&quot; value=&quot;Slide 11&quot;/&gt;&lt;property id=&quot;20307&quot; value=&quot;297&quot;/&gt;&lt;/object&gt;&lt;object type=&quot;3&quot; unique_id=&quot;10454&quot;&gt;&lt;property id=&quot;20148&quot; value=&quot;5&quot;/&gt;&lt;property id=&quot;20300&quot; value=&quot;Slide 3&quot;/&gt;&lt;property id=&quot;20307&quot; value=&quot;298&quot;/&gt;&lt;/object&gt;&lt;object type=&quot;3&quot; unique_id=&quot;10455&quot;&gt;&lt;property id=&quot;20148&quot; value=&quot;5&quot;/&gt;&lt;property id=&quot;20300&quot; value=&quot;Slide 5&quot;/&gt;&lt;property id=&quot;20307&quot; value=&quot;299&quot;/&gt;&lt;/object&gt;&lt;object type=&quot;3&quot; unique_id=&quot;10516&quot;&gt;&lt;property id=&quot;20148&quot; value=&quot;5&quot;/&gt;&lt;property id=&quot;20300&quot; value=&quot;Slide 2&quot;/&gt;&lt;property id=&quot;20307&quot; value=&quot;300&quot;/&gt;&lt;/object&gt;&lt;object type=&quot;3&quot; unique_id=&quot;10517&quot;&gt;&lt;property id=&quot;20148&quot; value=&quot;5&quot;/&gt;&lt;property id=&quot;20300&quot; value=&quot;Slide 6&quot;/&gt;&lt;property id=&quot;20307&quot; value=&quot;301&quot;/&gt;&lt;/object&gt;&lt;object type=&quot;3&quot; unique_id=&quot;10574&quot;&gt;&lt;property id=&quot;20148&quot; value=&quot;5&quot;/&gt;&lt;property id=&quot;20300&quot; value=&quot;Slide 7&quot;/&gt;&lt;property id=&quot;20307&quot; value=&quot;303&quot;/&gt;&lt;/object&gt;&lt;object type=&quot;3&quot; unique_id=&quot;10575&quot;&gt;&lt;property id=&quot;20148&quot; value=&quot;5&quot;/&gt;&lt;property id=&quot;20300&quot; value=&quot;Slide 14&quot;/&gt;&lt;property id=&quot;20307&quot; value=&quot;30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9650</TotalTime>
  <Words>174</Words>
  <Application>Microsoft Office PowerPoint</Application>
  <PresentationFormat>On-screen Show (4:3)</PresentationFormat>
  <Paragraphs>49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French Revolution </vt:lpstr>
      <vt:lpstr>Causes and Attitudes</vt:lpstr>
      <vt:lpstr>First Stage (1789-1793)</vt:lpstr>
      <vt:lpstr>First Stage</vt:lpstr>
      <vt:lpstr>PowerPoint Presentation</vt:lpstr>
      <vt:lpstr>First Stage</vt:lpstr>
      <vt:lpstr>Actions of the  National Assembly</vt:lpstr>
      <vt:lpstr>PowerPoint Presentation</vt:lpstr>
    </vt:vector>
  </TitlesOfParts>
  <Company>BYU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Creativity</dc:title>
  <dc:creator>strongb</dc:creator>
  <cp:lastModifiedBy>Tokio Marine Management</cp:lastModifiedBy>
  <cp:revision>89</cp:revision>
  <dcterms:created xsi:type="dcterms:W3CDTF">2003-12-02T21:31:48Z</dcterms:created>
  <dcterms:modified xsi:type="dcterms:W3CDTF">2016-12-01T12:39:24Z</dcterms:modified>
</cp:coreProperties>
</file>