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67" r:id="rId2"/>
    <p:sldId id="256" r:id="rId3"/>
    <p:sldId id="257" r:id="rId4"/>
    <p:sldId id="261" r:id="rId5"/>
    <p:sldId id="268" r:id="rId6"/>
    <p:sldId id="269" r:id="rId7"/>
    <p:sldId id="270" r:id="rId8"/>
    <p:sldId id="273" r:id="rId9"/>
    <p:sldId id="272" r:id="rId10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8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FBB36A2-66EA-4822-985F-F39CDB34AD64}" type="datetimeFigureOut">
              <a:rPr lang="en-US" smtClean="0"/>
              <a:pPr/>
              <a:t>10/24/2010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0DE0CC6-5C67-42FF-9391-234082493B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2DC894D-AC59-4C45-8947-18A21BA66D22}" type="datetimeFigureOut">
              <a:rPr lang="en-US" smtClean="0"/>
              <a:pPr/>
              <a:t>10/24/2010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7632CA51-4758-4D87-879D-2A6A15E01C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2CA51-4758-4D87-879D-2A6A15E01C7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2CA51-4758-4D87-879D-2A6A15E01C7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2CA51-4758-4D87-879D-2A6A15E01C7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2CA51-4758-4D87-879D-2A6A15E01C7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D28B2-794C-4F87-A662-B78FD282085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D28B2-794C-4F87-A662-B78FD282085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D28B2-794C-4F87-A662-B78FD282085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2CA51-4758-4D87-879D-2A6A15E01C7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D28B2-794C-4F87-A662-B78FD282085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9A66093-26BE-4F3A-B601-7390E665F3A1}" type="datetimeFigureOut">
              <a:rPr lang="en-US" smtClean="0"/>
              <a:pPr/>
              <a:t>10/24/2010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1402EA-A922-4BB8-9ED8-AFAFDE3902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66093-26BE-4F3A-B601-7390E665F3A1}" type="datetimeFigureOut">
              <a:rPr lang="en-US" smtClean="0"/>
              <a:pPr/>
              <a:t>10/24/2010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A1402EA-A922-4BB8-9ED8-AFAFDE3902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66093-26BE-4F3A-B601-7390E665F3A1}" type="datetimeFigureOut">
              <a:rPr lang="en-US" smtClean="0"/>
              <a:pPr/>
              <a:t>10/24/2010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A1402EA-A922-4BB8-9ED8-AFAFDE3902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A66093-26BE-4F3A-B601-7390E665F3A1}" type="datetimeFigureOut">
              <a:rPr lang="en-US" smtClean="0"/>
              <a:pPr/>
              <a:t>10/24/2010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A1402EA-A922-4BB8-9ED8-AFAFDE3902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A66093-26BE-4F3A-B601-7390E665F3A1}" type="datetimeFigureOut">
              <a:rPr lang="en-US" smtClean="0"/>
              <a:pPr/>
              <a:t>10/24/2010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A1402EA-A922-4BB8-9ED8-AFAFDE3902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66093-26BE-4F3A-B601-7390E665F3A1}" type="datetimeFigureOut">
              <a:rPr lang="en-US" smtClean="0"/>
              <a:pPr/>
              <a:t>10/24/2010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A1402EA-A922-4BB8-9ED8-AFAFDE3902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66093-26BE-4F3A-B601-7390E665F3A1}" type="datetimeFigureOut">
              <a:rPr lang="en-US" smtClean="0"/>
              <a:pPr/>
              <a:t>10/24/2010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1402EA-A922-4BB8-9ED8-AFAFDE3902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66093-26BE-4F3A-B601-7390E665F3A1}" type="datetimeFigureOut">
              <a:rPr lang="en-US" smtClean="0"/>
              <a:pPr/>
              <a:t>10/24/2010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A1402EA-A922-4BB8-9ED8-AFAFDE3902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9A66093-26BE-4F3A-B601-7390E665F3A1}" type="datetimeFigureOut">
              <a:rPr lang="en-US" smtClean="0"/>
              <a:pPr/>
              <a:t>10/24/2010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DA1402EA-A922-4BB8-9ED8-AFAFDE3902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66093-26BE-4F3A-B601-7390E665F3A1}" type="datetimeFigureOut">
              <a:rPr lang="en-US" smtClean="0"/>
              <a:pPr/>
              <a:t>10/24/2010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02EA-A922-4BB8-9ED8-AFAFDE3902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9A66093-26BE-4F3A-B601-7390E665F3A1}" type="datetimeFigureOut">
              <a:rPr lang="en-US" smtClean="0"/>
              <a:pPr/>
              <a:t>10/24/2010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DA1402EA-A922-4BB8-9ED8-AFAFDE3902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9A66093-26BE-4F3A-B601-7390E665F3A1}" type="datetimeFigureOut">
              <a:rPr lang="en-US" smtClean="0"/>
              <a:pPr/>
              <a:t>10/24/2010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A1402EA-A922-4BB8-9ED8-AFAFDE3902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wmf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Documents%20and%20Settings\Alex\Desktop\Ancient_Egypt_-_National_Geographic.wmv" TargetMode="Externa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0" y="762000"/>
            <a:ext cx="8915400" cy="911225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AIM:  What was life like in Ancient Egypt?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Do Now: Worksheet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743200"/>
            <a:ext cx="3886200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3124200"/>
            <a:ext cx="4527826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0" y="3581400"/>
            <a:ext cx="5257800" cy="18288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Daily Life In Egypt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 Social Pyramid</a:t>
            </a:r>
            <a:endParaRPr lang="en-US" sz="3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533400"/>
            <a:ext cx="5165508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28600"/>
            <a:ext cx="2743200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2590800"/>
            <a:ext cx="2819400" cy="28123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/>
          <p:cNvSpPr/>
          <p:nvPr/>
        </p:nvSpPr>
        <p:spPr>
          <a:xfrm>
            <a:off x="-685800" y="0"/>
            <a:ext cx="10363200" cy="6858000"/>
          </a:xfrm>
          <a:prstGeom prst="triangl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5943600"/>
            <a:ext cx="8915400" cy="158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09600" y="5181600"/>
            <a:ext cx="7772400" cy="158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143000" y="4419600"/>
            <a:ext cx="6629400" cy="158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752600" y="3657600"/>
            <a:ext cx="5486400" cy="158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514600" y="2743200"/>
            <a:ext cx="4038600" cy="158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276600" y="1752600"/>
            <a:ext cx="2514600" cy="158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600200" y="6858000"/>
            <a:ext cx="80772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" y="5867400"/>
            <a:ext cx="8001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Slaves</a:t>
            </a:r>
            <a:endParaRPr lang="en-US" sz="4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810000" y="228600"/>
            <a:ext cx="1371600" cy="52322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Pharaoh</a:t>
            </a:r>
            <a:endParaRPr lang="en-US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3581400" y="9144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Georgia" pitchFamily="18" charset="0"/>
              </a:rPr>
              <a:t>Government </a:t>
            </a:r>
            <a:r>
              <a:rPr lang="en-US" sz="2800" b="1" dirty="0" smtClean="0">
                <a:latin typeface="Georgia" pitchFamily="18" charset="0"/>
              </a:rPr>
              <a:t>Officials</a:t>
            </a:r>
            <a:endParaRPr lang="en-US" sz="2000" b="1" dirty="0">
              <a:latin typeface="Georgia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48000" y="1905000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Soldiers</a:t>
            </a:r>
            <a:endParaRPr lang="en-US" sz="40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2438400" y="2819400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Scribes</a:t>
            </a:r>
            <a:endParaRPr lang="en-US" sz="40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1828800" y="3733800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Merchants</a:t>
            </a:r>
            <a:endParaRPr lang="en-US" sz="40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295400" y="4495800"/>
            <a:ext cx="647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Artisans</a:t>
            </a:r>
            <a:endParaRPr lang="en-US" sz="40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914400" y="5181600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Farmers</a:t>
            </a:r>
            <a:endParaRPr lang="en-US" sz="4000" b="1" dirty="0"/>
          </a:p>
        </p:txBody>
      </p:sp>
      <p:pic>
        <p:nvPicPr>
          <p:cNvPr id="47" name="Picture 46" descr="374663971_f9aa71165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0"/>
            <a:ext cx="2036826" cy="2514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" name="Picture 48" descr="Egypt-men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3308751" cy="21812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Picture 49" descr="farming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8400" y="0"/>
            <a:ext cx="2667000" cy="2438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1" name="Picture 50" descr="Late Neolithic Pottery - Jar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" y="152400"/>
            <a:ext cx="2376488" cy="22524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2" name="Picture 51" descr="Cyrus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600" y="0"/>
            <a:ext cx="3200400" cy="1837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3" name="Picture 52" descr="writing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600" y="228600"/>
            <a:ext cx="2307470" cy="22098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4" name="Picture 53" descr="Pharaoh.wm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800" y="228600"/>
            <a:ext cx="2529535" cy="3276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5" name="Picture 54" descr="crown_5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8600" y="228600"/>
            <a:ext cx="2514600" cy="18844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5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5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5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5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45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5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5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5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5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45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04800"/>
            <a:ext cx="28575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2400" y="304800"/>
            <a:ext cx="4622800" cy="3467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3276600"/>
            <a:ext cx="33528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57600" y="3886200"/>
            <a:ext cx="5486400" cy="2762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152400"/>
            <a:ext cx="29017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Papyrus" pitchFamily="66" charset="0"/>
              </a:rPr>
              <a:t>Religion</a:t>
            </a:r>
            <a:endParaRPr lang="en-US" sz="6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8" name="Picture 7" descr="Sun god R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152525"/>
            <a:ext cx="2514600" cy="57054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19400" y="1371600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Ra – Pharaoh was his son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19400" y="2057400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The  sun god – one of the creator gods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2743200"/>
            <a:ext cx="480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Pharaoh was Ra on Earth</a:t>
            </a:r>
          </a:p>
          <a:p>
            <a:r>
              <a:rPr lang="en-US" sz="2800" b="1" dirty="0" smtClean="0"/>
              <a:t>Later called </a:t>
            </a:r>
            <a:r>
              <a:rPr lang="en-US" sz="2800" b="1" dirty="0" err="1" smtClean="0">
                <a:solidFill>
                  <a:srgbClr val="C00000"/>
                </a:solidFill>
              </a:rPr>
              <a:t>Amun</a:t>
            </a:r>
            <a:r>
              <a:rPr lang="en-US" sz="2800" b="1" dirty="0" smtClean="0">
                <a:solidFill>
                  <a:srgbClr val="C00000"/>
                </a:solidFill>
              </a:rPr>
              <a:t>-Ra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12" name="Picture 11" descr="Eye of R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3810000"/>
            <a:ext cx="4305300" cy="2693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Rounded Rectangle 12"/>
          <p:cNvSpPr/>
          <p:nvPr/>
        </p:nvSpPr>
        <p:spPr bwMode="auto">
          <a:xfrm>
            <a:off x="2895600" y="2057400"/>
            <a:ext cx="5791200" cy="16002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152400"/>
            <a:ext cx="29017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Papyrus" pitchFamily="66" charset="0"/>
              </a:rPr>
              <a:t>Religion</a:t>
            </a:r>
            <a:endParaRPr lang="en-US" sz="6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12192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Anubis – Jackal/Dog Man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" y="1905000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Tomb-caretaker god.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24384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Watches over the dead.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1447800"/>
            <a:ext cx="2955290" cy="495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3048000"/>
            <a:ext cx="4419600" cy="3558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ounded Rectangle 7"/>
          <p:cNvSpPr/>
          <p:nvPr/>
        </p:nvSpPr>
        <p:spPr bwMode="auto">
          <a:xfrm>
            <a:off x="228600" y="1828800"/>
            <a:ext cx="5181600" cy="1143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152400"/>
            <a:ext cx="29017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Papyrus" pitchFamily="66" charset="0"/>
              </a:rPr>
              <a:t>Religion</a:t>
            </a:r>
            <a:endParaRPr lang="en-US" sz="6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2800" y="1371600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Osiris – as a man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1905000"/>
            <a:ext cx="472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Watches the underworld.</a:t>
            </a:r>
          </a:p>
          <a:p>
            <a:r>
              <a:rPr lang="en-US" sz="2400" b="1" dirty="0" smtClean="0">
                <a:solidFill>
                  <a:srgbClr val="C00000"/>
                </a:solidFill>
              </a:rPr>
              <a:t>Husband of Isis.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990600"/>
            <a:ext cx="2924175" cy="5600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37835" y="2667801"/>
            <a:ext cx="2106165" cy="4190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124200" y="3276600"/>
            <a:ext cx="365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Isis – as a woman</a:t>
            </a:r>
          </a:p>
          <a:p>
            <a:endParaRPr lang="en-US" sz="3200" b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3200400" y="3886200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Goddess of magical power and healing. Wife of Osiris.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3200400" y="2971800"/>
            <a:ext cx="3581400" cy="1588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Rounded Rectangle 10"/>
          <p:cNvSpPr/>
          <p:nvPr/>
        </p:nvSpPr>
        <p:spPr bwMode="auto">
          <a:xfrm>
            <a:off x="3429000" y="1981200"/>
            <a:ext cx="3810000" cy="7620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3124200" y="3886200"/>
            <a:ext cx="3810000" cy="16764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ncient_Egypt_-_National_Geographic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09600" y="457200"/>
            <a:ext cx="7819292" cy="441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8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Chronology of Ancient Egypt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295400" y="838200"/>
          <a:ext cx="7467600" cy="5867400"/>
        </p:xfrm>
        <a:graphic>
          <a:graphicData uri="http://schemas.openxmlformats.org/drawingml/2006/table">
            <a:tbl>
              <a:tblPr/>
              <a:tblGrid>
                <a:gridCol w="7467600"/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Early </a:t>
                      </a:r>
                      <a:r>
                        <a:rPr lang="en-US" sz="2000" b="1" dirty="0"/>
                        <a:t>Dynastic </a:t>
                      </a:r>
                      <a:r>
                        <a:rPr lang="en-US" sz="2000" b="1" dirty="0" smtClean="0"/>
                        <a:t>Period (c. 3100 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BC – c.2686 BC) </a:t>
                      </a:r>
                      <a:r>
                        <a:rPr lang="en-US" sz="2000" b="1" dirty="0" smtClean="0"/>
                        <a:t>– Menes</a:t>
                      </a:r>
                      <a:endParaRPr lang="en-US" sz="2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500</a:t>
                      </a:r>
                      <a:r>
                        <a:rPr lang="en-US" sz="2000" baseline="0" dirty="0" smtClean="0"/>
                        <a:t> Years of Kings ruling both Lower &amp; Upper Egypt, Memphis founded), Hieroglyphic writing. 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Old Kingdom (c. 2868 BC –</a:t>
                      </a:r>
                      <a:r>
                        <a:rPr lang="en-US" sz="2000" b="1" baseline="0" dirty="0" smtClean="0"/>
                        <a:t> c.2181 BC)</a:t>
                      </a:r>
                      <a:endParaRPr lang="en-US" sz="2000" dirty="0" smtClean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Age of Pyramids,</a:t>
                      </a:r>
                      <a:r>
                        <a:rPr lang="en-US" sz="2000" baseline="0" dirty="0" smtClean="0"/>
                        <a:t> Pyramids at Giza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Middle Kingdom (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c. 2040 BC  - c. 1640 BC)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Rulers</a:t>
                      </a:r>
                      <a:r>
                        <a:rPr lang="en-US" sz="2000" baseline="0" dirty="0" smtClean="0"/>
                        <a:t> could not keep control of all of Egypt, and had capital at Thebes. 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New 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Kingdom (c.1570–c.1070 BC)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000" u="none" baseline="0" dirty="0" smtClean="0"/>
                        <a:t> Hyksos</a:t>
                      </a:r>
                      <a:r>
                        <a:rPr lang="en-US" sz="2000" baseline="0" dirty="0" smtClean="0"/>
                        <a:t> (foreign rulers) invade take over Lower Egypt, control most of</a:t>
                      </a:r>
                      <a:br>
                        <a:rPr lang="en-US" sz="2000" baseline="0" dirty="0" smtClean="0"/>
                      </a:br>
                      <a:r>
                        <a:rPr lang="en-US" sz="2000" baseline="0" dirty="0" smtClean="0"/>
                        <a:t>  Egypt.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000" baseline="0" dirty="0" smtClean="0"/>
                        <a:t> Ahmose  expels the Hyksos (foreign rulers)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000" baseline="0" dirty="0" smtClean="0"/>
                        <a:t> Hatshepsut (woman) rules as Pharaoh, Expedition to Land of Punt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000" baseline="0" dirty="0" smtClean="0"/>
                        <a:t> Akhenaton -  Makes worship of all of the gods illegal except one (Sun  </a:t>
                      </a:r>
                      <a:br>
                        <a:rPr lang="en-US" sz="2000" baseline="0" dirty="0" smtClean="0"/>
                      </a:br>
                      <a:r>
                        <a:rPr lang="en-US" sz="2000" baseline="0" dirty="0" smtClean="0"/>
                        <a:t>  Disk or the </a:t>
                      </a:r>
                      <a:r>
                        <a:rPr lang="en-US" sz="2000" baseline="0" dirty="0" err="1" smtClean="0"/>
                        <a:t>Aten</a:t>
                      </a:r>
                      <a:r>
                        <a:rPr lang="en-US" sz="2000" baseline="0" dirty="0" smtClean="0"/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000" baseline="0" dirty="0" smtClean="0"/>
                        <a:t>  </a:t>
                      </a:r>
                      <a:r>
                        <a:rPr lang="en-US" sz="2000" baseline="0" dirty="0" err="1" smtClean="0"/>
                        <a:t>Tutankhamun</a:t>
                      </a:r>
                      <a:r>
                        <a:rPr lang="en-US" sz="2000" baseline="0" dirty="0" smtClean="0"/>
                        <a:t> rules as a boy king from age of 11 to age 20.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Rameses</a:t>
                      </a:r>
                      <a:r>
                        <a:rPr lang="en-US" sz="2000" baseline="0" dirty="0" smtClean="0"/>
                        <a:t> II greatest Pharaoh is Egyptian history  rules and builds </a:t>
                      </a:r>
                      <a:br>
                        <a:rPr lang="en-US" sz="2000" baseline="0" dirty="0" smtClean="0"/>
                      </a:br>
                      <a:r>
                        <a:rPr lang="en-US" sz="2000" baseline="0" dirty="0" smtClean="0"/>
                        <a:t>  many monuments that bear his name</a:t>
                      </a:r>
                      <a:r>
                        <a:rPr lang="en-US" sz="2000" baseline="0" dirty="0" smtClean="0"/>
                        <a:t>.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Notched Right Arrow 3"/>
          <p:cNvSpPr/>
          <p:nvPr/>
        </p:nvSpPr>
        <p:spPr bwMode="auto">
          <a:xfrm rot="5400000">
            <a:off x="-1981200" y="2895600"/>
            <a:ext cx="5257800" cy="1295400"/>
          </a:xfrm>
          <a:prstGeom prst="notchedRightArrow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TIME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819</TotalTime>
  <Words>210</Words>
  <Application>Microsoft Office PowerPoint</Application>
  <PresentationFormat>On-screen Show (4:3)</PresentationFormat>
  <Paragraphs>51</Paragraphs>
  <Slides>9</Slides>
  <Notes>9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Median</vt:lpstr>
      <vt:lpstr>Do Now: Worksheet</vt:lpstr>
      <vt:lpstr>Daily Life In Egypt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Daily Life In Egypt</dc:title>
  <dc:creator> </dc:creator>
  <cp:lastModifiedBy> </cp:lastModifiedBy>
  <cp:revision>32</cp:revision>
  <dcterms:created xsi:type="dcterms:W3CDTF">2008-10-29T18:55:34Z</dcterms:created>
  <dcterms:modified xsi:type="dcterms:W3CDTF">2010-10-24T13:58:48Z</dcterms:modified>
</cp:coreProperties>
</file>