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81" r:id="rId2"/>
    <p:sldId id="285" r:id="rId3"/>
    <p:sldId id="261" r:id="rId4"/>
    <p:sldId id="259" r:id="rId5"/>
    <p:sldId id="284" r:id="rId6"/>
    <p:sldId id="283" r:id="rId7"/>
    <p:sldId id="267" r:id="rId8"/>
    <p:sldId id="260" r:id="rId9"/>
    <p:sldId id="268" r:id="rId10"/>
    <p:sldId id="264" r:id="rId11"/>
    <p:sldId id="257" r:id="rId12"/>
    <p:sldId id="262" r:id="rId13"/>
    <p:sldId id="263" r:id="rId14"/>
    <p:sldId id="28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FEBEAD-5DDC-4182-90BF-2EF297E75280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E284AA-E145-4F95-879A-FE6B2DE797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8552-FA5A-4B88-B4CF-90A65F0E158D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E79ACE-A2C3-4AF3-9612-DB7E2FE29B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3528552-FA5A-4B88-B4CF-90A65F0E158D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E79ACE-A2C3-4AF3-9612-DB7E2FE29B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8552-FA5A-4B88-B4CF-90A65F0E158D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79ACE-A2C3-4AF3-9612-DB7E2FE29B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8552-FA5A-4B88-B4CF-90A65F0E158D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79ACE-A2C3-4AF3-9612-DB7E2FE29B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79ACE-A2C3-4AF3-9612-DB7E2FE29B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8552-FA5A-4B88-B4CF-90A65F0E158D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8552-FA5A-4B88-B4CF-90A65F0E158D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79ACE-A2C3-4AF3-9612-DB7E2FE29B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8552-FA5A-4B88-B4CF-90A65F0E158D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79ACE-A2C3-4AF3-9612-DB7E2FE29B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3528552-FA5A-4B88-B4CF-90A65F0E158D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E79ACE-A2C3-4AF3-9612-DB7E2FE29B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8552-FA5A-4B88-B4CF-90A65F0E158D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E79ACE-A2C3-4AF3-9612-DB7E2FE29B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8552-FA5A-4B88-B4CF-90A65F0E158D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79ACE-A2C3-4AF3-9612-DB7E2FE29B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8552-FA5A-4B88-B4CF-90A65F0E158D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79ACE-A2C3-4AF3-9612-DB7E2FE29B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3528552-FA5A-4B88-B4CF-90A65F0E158D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E79ACE-A2C3-4AF3-9612-DB7E2FE29B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UG%20Geography%20Video.wmv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0"/>
            <a:ext cx="7848600" cy="4343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u="sng" dirty="0" smtClean="0"/>
              <a:t>Do Now:</a:t>
            </a:r>
            <a:r>
              <a:rPr lang="en-US" b="1" dirty="0" smtClean="0"/>
              <a:t>  Label each of the following on your map</a:t>
            </a:r>
            <a:r>
              <a:rPr lang="en-US" dirty="0" smtClean="0"/>
              <a:t>: 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Atlantic Ocean 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Pacific Ocean 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Gulf of Mexico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Mississippi River 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Appalachian 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Mountains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Great Plains 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Rocky Mountains 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Great Lakes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763000" cy="9906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Aim: </a:t>
            </a:r>
            <a:r>
              <a:rPr lang="en-US" sz="2800" b="1" dirty="0" smtClean="0">
                <a:solidFill>
                  <a:srgbClr val="C00000"/>
                </a:solidFill>
              </a:rPr>
              <a:t>How did geographic factors influence early </a:t>
            </a:r>
            <a:br>
              <a:rPr lang="en-US" sz="2800" b="1" dirty="0" smtClean="0">
                <a:solidFill>
                  <a:srgbClr val="C00000"/>
                </a:solidFill>
              </a:rPr>
            </a:br>
            <a:r>
              <a:rPr lang="en-US" sz="2800" b="1" dirty="0" smtClean="0">
                <a:solidFill>
                  <a:srgbClr val="C00000"/>
                </a:solidFill>
              </a:rPr>
              <a:t>U.S. history? 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4267200" y="1219200"/>
            <a:ext cx="3657600" cy="838200"/>
          </a:xfrm>
          <a:prstGeom prst="wedgeEllipseCallout">
            <a:avLst>
              <a:gd name="adj1" fmla="val 31115"/>
              <a:gd name="adj2" fmla="val 80918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Use your Review</a:t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 Packet Map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2819400"/>
            <a:ext cx="51054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G Geography Video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62000" y="533400"/>
            <a:ext cx="7543642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9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876800"/>
            <a:ext cx="8915400" cy="1676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Influenced U.S. foreign policy throughout the 18</a:t>
            </a:r>
            <a:r>
              <a:rPr lang="en-US" baseline="30000" dirty="0" smtClean="0">
                <a:solidFill>
                  <a:schemeClr val="bg1"/>
                </a:solidFill>
              </a:rPr>
              <a:t>th,</a:t>
            </a:r>
            <a:r>
              <a:rPr lang="en-US" dirty="0" smtClean="0">
                <a:solidFill>
                  <a:schemeClr val="bg1"/>
                </a:solidFill>
              </a:rPr>
              <a:t> 19</a:t>
            </a:r>
            <a:r>
              <a:rPr lang="en-US" baseline="30000" dirty="0" smtClean="0">
                <a:solidFill>
                  <a:schemeClr val="bg1"/>
                </a:solidFill>
              </a:rPr>
              <a:t>th,</a:t>
            </a:r>
            <a:r>
              <a:rPr lang="en-US" dirty="0" smtClean="0">
                <a:solidFill>
                  <a:schemeClr val="bg1"/>
                </a:solidFill>
              </a:rPr>
              <a:t> and 20</a:t>
            </a:r>
            <a:r>
              <a:rPr lang="en-US" baseline="30000" dirty="0" smtClean="0">
                <a:solidFill>
                  <a:schemeClr val="bg1"/>
                </a:solidFill>
              </a:rPr>
              <a:t>th</a:t>
            </a:r>
            <a:r>
              <a:rPr lang="en-US" dirty="0" smtClean="0">
                <a:solidFill>
                  <a:schemeClr val="bg1"/>
                </a:solidFill>
              </a:rPr>
              <a:t> century. 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Oceans on the east &amp; west coasts helped the U.S. maintain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its foreign </a:t>
            </a:r>
            <a:r>
              <a:rPr lang="en-US" b="1" dirty="0" smtClean="0">
                <a:solidFill>
                  <a:srgbClr val="FFFF00"/>
                </a:solidFill>
              </a:rPr>
              <a:t>policy of neutrality </a:t>
            </a:r>
            <a:r>
              <a:rPr lang="en-US" dirty="0" smtClean="0">
                <a:solidFill>
                  <a:schemeClr val="bg1"/>
                </a:solidFill>
              </a:rPr>
              <a:t>during much of the 1800s</a:t>
            </a:r>
            <a:r>
              <a:rPr lang="en-US" dirty="0" smtClean="0"/>
              <a:t>. 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2000" cy="4873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haroni" pitchFamily="2" charset="-79"/>
                <a:cs typeface="Aharoni" pitchFamily="2" charset="-79"/>
              </a:rPr>
              <a:t>Atlantic and Pacific Oceans 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762000"/>
            <a:ext cx="6400800" cy="410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257800"/>
            <a:ext cx="8915400" cy="1295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Natural harbors </a:t>
            </a:r>
            <a:r>
              <a:rPr lang="en-US" sz="2800" b="1" dirty="0" smtClean="0">
                <a:solidFill>
                  <a:srgbClr val="002060"/>
                </a:solidFill>
              </a:rPr>
              <a:t>contributed to the development </a:t>
            </a:r>
            <a:br>
              <a:rPr lang="en-US" sz="2800" b="1" dirty="0" smtClean="0">
                <a:solidFill>
                  <a:srgbClr val="002060"/>
                </a:solidFill>
              </a:rPr>
            </a:br>
            <a:r>
              <a:rPr lang="en-US" sz="2800" b="1" dirty="0" smtClean="0">
                <a:solidFill>
                  <a:srgbClr val="002060"/>
                </a:solidFill>
              </a:rPr>
              <a:t>of commerce throughout colonial America. 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8479093" cy="4858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66294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457200" y="304800"/>
            <a:ext cx="441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Jamestown (1607</a:t>
            </a:r>
            <a:r>
              <a:rPr lang="en-US" sz="32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)</a:t>
            </a:r>
            <a:endParaRPr lang="en-US" sz="1600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9800" y="609600"/>
            <a:ext cx="2819400" cy="28194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400" dirty="0" smtClean="0"/>
              <a:t>   Early colonial settlements were similar in that each developed near the </a:t>
            </a:r>
            <a:r>
              <a:rPr lang="en-US" sz="3400" b="1" dirty="0" smtClean="0">
                <a:solidFill>
                  <a:srgbClr val="C00000"/>
                </a:solidFill>
              </a:rPr>
              <a:t>coast line.   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038600"/>
            <a:ext cx="85344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2819400" y="60960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English Colony</a:t>
            </a:r>
            <a:endParaRPr lang="en-US" sz="32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304800"/>
            <a:ext cx="3505200" cy="68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400" b="1" dirty="0" smtClean="0">
                <a:solidFill>
                  <a:srgbClr val="FFFF00"/>
                </a:solidFill>
              </a:rPr>
              <a:t>Plymouth </a:t>
            </a:r>
            <a:r>
              <a:rPr lang="en-US" sz="3400" dirty="0" smtClean="0">
                <a:solidFill>
                  <a:srgbClr val="FFFF00"/>
                </a:solidFill>
              </a:rPr>
              <a:t>(1620)</a:t>
            </a:r>
          </a:p>
          <a:p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990600"/>
            <a:ext cx="7546893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743200" y="59436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English Colony</a:t>
            </a:r>
            <a:endParaRPr lang="en-US" sz="32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85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400" b="1" dirty="0" smtClean="0">
                <a:solidFill>
                  <a:srgbClr val="FFFF00"/>
                </a:solidFill>
              </a:rPr>
              <a:t>New Amsterdam (1625</a:t>
            </a:r>
            <a:r>
              <a:rPr lang="en-US" sz="3400" dirty="0" smtClean="0">
                <a:solidFill>
                  <a:srgbClr val="FFFF00"/>
                </a:solidFill>
              </a:rPr>
              <a:t>)</a:t>
            </a:r>
          </a:p>
          <a:p>
            <a:endParaRPr 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844061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743200" y="57912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Dutch Colony</a:t>
            </a:r>
            <a:endParaRPr lang="en-US" sz="32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2200" y="2209800"/>
            <a:ext cx="2971800" cy="3505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Served as the </a:t>
            </a:r>
            <a:r>
              <a:rPr lang="en-US" dirty="0" smtClean="0">
                <a:solidFill>
                  <a:srgbClr val="FF0000"/>
                </a:solidFill>
              </a:rPr>
              <a:t>western boundary </a:t>
            </a:r>
            <a:r>
              <a:rPr lang="en-US" dirty="0" smtClean="0"/>
              <a:t>for </a:t>
            </a:r>
            <a:r>
              <a:rPr lang="en-US" dirty="0" smtClean="0">
                <a:solidFill>
                  <a:srgbClr val="FF0000"/>
                </a:solidFill>
              </a:rPr>
              <a:t>British colonial settlements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prior</a:t>
            </a:r>
            <a:r>
              <a:rPr lang="en-US" dirty="0" smtClean="0"/>
              <a:t> to the </a:t>
            </a:r>
            <a:r>
              <a:rPr lang="en-US" dirty="0" smtClean="0">
                <a:solidFill>
                  <a:srgbClr val="FF0000"/>
                </a:solidFill>
              </a:rPr>
              <a:t>Revolutionary War</a:t>
            </a:r>
            <a:r>
              <a:rPr lang="en-US" dirty="0" smtClean="0"/>
              <a:t>.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9800" y="381000"/>
            <a:ext cx="2895600" cy="12954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Appalachian 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</a:rPr>
              <a:t>Mountains 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5949108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0" y="609600"/>
            <a:ext cx="2743200" cy="60198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    Proclamation Line of 1763-  </a:t>
            </a:r>
            <a:r>
              <a:rPr lang="en-US" dirty="0" smtClean="0">
                <a:solidFill>
                  <a:srgbClr val="FFFF00"/>
                </a:solidFill>
              </a:rPr>
              <a:t>Border established by Great Britain to avoid conflicts between American colonists and Native Americans.  </a:t>
            </a:r>
          </a:p>
          <a:p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5280660" cy="617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3810000" cy="5486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relatively flat, grassy region of the U.S. between the Mississippi River and the Rocky Mountains is known as the </a:t>
            </a:r>
            <a:r>
              <a:rPr lang="en-US" dirty="0" smtClean="0">
                <a:solidFill>
                  <a:srgbClr val="FF0000"/>
                </a:solidFill>
              </a:rPr>
              <a:t>Great Plains</a:t>
            </a:r>
            <a:r>
              <a:rPr lang="en-US" dirty="0" smtClean="0"/>
              <a:t>.  </a:t>
            </a:r>
          </a:p>
          <a:p>
            <a:r>
              <a:rPr lang="en-US" dirty="0" smtClean="0"/>
              <a:t>The states with the largest percentage of land used for agriculture are located in areas with relatively </a:t>
            </a:r>
            <a:r>
              <a:rPr lang="en-US" dirty="0" smtClean="0">
                <a:solidFill>
                  <a:srgbClr val="FF0000"/>
                </a:solidFill>
              </a:rPr>
              <a:t>flat terrain</a:t>
            </a:r>
            <a:r>
              <a:rPr lang="en-US" dirty="0" smtClean="0"/>
              <a:t>. </a:t>
            </a:r>
          </a:p>
          <a:p>
            <a:r>
              <a:rPr lang="en-US" dirty="0" smtClean="0"/>
              <a:t>Known for producing </a:t>
            </a:r>
            <a:r>
              <a:rPr lang="en-US" dirty="0" smtClean="0">
                <a:solidFill>
                  <a:srgbClr val="FF0000"/>
                </a:solidFill>
              </a:rPr>
              <a:t>grain crops </a:t>
            </a:r>
            <a:r>
              <a:rPr lang="en-US" dirty="0" smtClean="0"/>
              <a:t>(aka food). 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9144000" cy="381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Great Plains </a:t>
            </a:r>
            <a:endParaRPr lang="en-US" sz="3200" b="1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066800"/>
            <a:ext cx="4347817" cy="42253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257800"/>
            <a:ext cx="9144000" cy="1600200"/>
          </a:xfrm>
        </p:spPr>
        <p:txBody>
          <a:bodyPr>
            <a:normAutofit/>
          </a:bodyPr>
          <a:lstStyle/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Influenced by good harbors, abundant forests, rocky soil, and a short growing season.  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Geographic factors influenced the economy of New England by promoting the growth of trade and manufacturing.  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5486400" cy="4111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New England Colonies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7620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457200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724400"/>
            <a:ext cx="9144000" cy="1981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The </a:t>
            </a:r>
            <a:r>
              <a:rPr lang="en-US" dirty="0" smtClean="0">
                <a:solidFill>
                  <a:srgbClr val="C00000"/>
                </a:solidFill>
              </a:rPr>
              <a:t>climate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C00000"/>
                </a:solidFill>
              </a:rPr>
              <a:t>topography </a:t>
            </a:r>
            <a:r>
              <a:rPr lang="en-US" dirty="0" smtClean="0"/>
              <a:t>of the southeastern U.S. had a major impact on the history of the U.S. before 1860 because the region provided agricultural products that were processed in the Northern states and in Europe.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4419600" cy="609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haroni" pitchFamily="2" charset="-79"/>
                <a:cs typeface="Aharoni" pitchFamily="2" charset="-79"/>
              </a:rPr>
              <a:t>Southern Colonies </a:t>
            </a:r>
            <a:endParaRPr lang="en-US" b="1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04800"/>
            <a:ext cx="4419600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5105400" y="41148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Early Crops:  Tobacco, Indigo Dye, Rice</a:t>
            </a:r>
          </a:p>
          <a:p>
            <a:r>
              <a:rPr lang="en-US" dirty="0" smtClean="0"/>
              <a:t>Later Crop:  Cotton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3048000" cy="6248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Slavery became more widespread in the South than in the North because geographic factors contributed to the growth of the southern plantation system.  </a:t>
            </a:r>
          </a:p>
          <a:p>
            <a:r>
              <a:rPr lang="en-US" dirty="0" smtClean="0"/>
              <a:t>Because of fertile land and a long growing season, plantations in the thirteen colonies developed in the South.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4800600" cy="4873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haroni" pitchFamily="2" charset="-79"/>
                <a:cs typeface="Aharoni" pitchFamily="2" charset="-79"/>
              </a:rPr>
              <a:t>Southern Colonies </a:t>
            </a:r>
            <a:endParaRPr lang="en-US" b="1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914400"/>
            <a:ext cx="55626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4114800"/>
            <a:ext cx="52578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381000"/>
            <a:ext cx="4267200" cy="6172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   Based upon your notes and the lesson today;</a:t>
            </a: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/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</a:rPr>
              <a:t>Write at least one paragraph 5 sentences on how geographic factors influenced early U.S. history?</a:t>
            </a:r>
          </a:p>
          <a:p>
            <a:pPr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   I will collect this by end of class. It will not be homework!</a:t>
            </a:r>
            <a:endParaRPr lang="en-US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2819400" cy="685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 Black" pitchFamily="34" charset="0"/>
              </a:rPr>
              <a:t>Summary </a:t>
            </a:r>
            <a:endParaRPr lang="en-US" b="1" dirty="0">
              <a:latin typeface="Arial Black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3951111" cy="541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19156</TotalTime>
  <Words>340</Words>
  <Application>Microsoft Office PowerPoint</Application>
  <PresentationFormat>On-screen Show (4:3)</PresentationFormat>
  <Paragraphs>48</Paragraphs>
  <Slides>14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Paper</vt:lpstr>
      <vt:lpstr>Aim: How did geographic factors influence early  U.S. history?  </vt:lpstr>
      <vt:lpstr>Slide 2</vt:lpstr>
      <vt:lpstr>Atlantic and Pacific Oceans </vt:lpstr>
      <vt:lpstr>Slide 4</vt:lpstr>
      <vt:lpstr>Slide 5</vt:lpstr>
      <vt:lpstr>Slide 6</vt:lpstr>
      <vt:lpstr>Slide 7</vt:lpstr>
      <vt:lpstr>Appalachian  Mountains </vt:lpstr>
      <vt:lpstr>Slide 9</vt:lpstr>
      <vt:lpstr>Great Plains </vt:lpstr>
      <vt:lpstr>New England Colonies</vt:lpstr>
      <vt:lpstr>Southern Colonies </vt:lpstr>
      <vt:lpstr>Southern Colonies 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Aim:  How did geography effect colonial America?</dc:title>
  <dc:creator>joe</dc:creator>
  <cp:lastModifiedBy>Alex</cp:lastModifiedBy>
  <cp:revision>55</cp:revision>
  <dcterms:created xsi:type="dcterms:W3CDTF">2010-06-24T17:05:31Z</dcterms:created>
  <dcterms:modified xsi:type="dcterms:W3CDTF">2011-09-19T00:18:50Z</dcterms:modified>
</cp:coreProperties>
</file>