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8870BA-D223-4EC5-91DA-AE00A70F1A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6DE59DD-1F24-42D0-8156-5743DB23ED1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00400"/>
            <a:ext cx="5791200" cy="2362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AIM: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How do you formulate an effective argumentative essay?</a:t>
            </a:r>
          </a:p>
          <a:p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DO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NOW: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What is an argument? 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5334000" cy="2286000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ARGUMENTATIVE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ESSAY STRATEGY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6324600"/>
            <a:ext cx="249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Mr. </a:t>
            </a:r>
            <a:r>
              <a:rPr lang="en-US" b="1" dirty="0" err="1" smtClean="0"/>
              <a:t>Ott</a:t>
            </a:r>
            <a:r>
              <a:rPr lang="en-US" b="1" dirty="0" smtClean="0"/>
              <a:t> @ BETA 2013-14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80742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AFFIRM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Definition: To state as a fact</a:t>
            </a:r>
          </a:p>
          <a:p>
            <a:r>
              <a:rPr lang="en-US" sz="2000" dirty="0" smtClean="0"/>
              <a:t>“Affirmative”</a:t>
            </a:r>
          </a:p>
          <a:p>
            <a:r>
              <a:rPr lang="en-US" sz="2000" dirty="0" smtClean="0"/>
              <a:t>Sounds like “confirm”</a:t>
            </a:r>
          </a:p>
          <a:p>
            <a:r>
              <a:rPr lang="en-US" sz="2000" dirty="0" smtClean="0"/>
              <a:t>Use examples from the document to support your argument </a:t>
            </a:r>
          </a:p>
          <a:p>
            <a:pPr marL="45720" indent="0">
              <a:buNone/>
            </a:pPr>
            <a:r>
              <a:rPr lang="en-US" sz="2000" dirty="0" smtClean="0"/>
              <a:t>(to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affirm</a:t>
            </a:r>
            <a:r>
              <a:rPr lang="en-US" sz="2000" dirty="0" smtClean="0"/>
              <a:t> your argument)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REFUTE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57198" y="3840162"/>
            <a:ext cx="4038601" cy="2515198"/>
          </a:xfrm>
        </p:spPr>
        <p:txBody>
          <a:bodyPr>
            <a:normAutofit/>
          </a:bodyPr>
          <a:lstStyle/>
          <a:p>
            <a:r>
              <a:rPr lang="en-US" sz="2000" dirty="0"/>
              <a:t>Definition: To </a:t>
            </a:r>
            <a:r>
              <a:rPr lang="en-US" sz="2000" dirty="0" smtClean="0"/>
              <a:t>prove something to be false</a:t>
            </a:r>
            <a:endParaRPr lang="en-US" sz="2000" dirty="0"/>
          </a:p>
          <a:p>
            <a:r>
              <a:rPr lang="en-US" sz="2000" dirty="0" smtClean="0"/>
              <a:t>Sounds </a:t>
            </a:r>
            <a:r>
              <a:rPr lang="en-US" sz="2000" dirty="0"/>
              <a:t>like </a:t>
            </a:r>
            <a:r>
              <a:rPr lang="en-US" sz="2000" dirty="0" smtClean="0"/>
              <a:t>“refuse”</a:t>
            </a:r>
            <a:endParaRPr lang="en-US" sz="2000" dirty="0"/>
          </a:p>
          <a:p>
            <a:r>
              <a:rPr lang="en-US" sz="2000" dirty="0"/>
              <a:t>Use examples from the document to </a:t>
            </a:r>
            <a:r>
              <a:rPr lang="en-US" sz="2000" dirty="0" smtClean="0"/>
              <a:t>prove the counter argument to be invalid/false </a:t>
            </a:r>
          </a:p>
          <a:p>
            <a:pPr marL="45720" indent="0">
              <a:buNone/>
            </a:pPr>
            <a:r>
              <a:rPr lang="en-US" sz="2000" dirty="0" smtClean="0"/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Refute </a:t>
            </a:r>
            <a:r>
              <a:rPr lang="en-US" sz="2000" dirty="0" smtClean="0"/>
              <a:t> the counter </a:t>
            </a:r>
            <a:r>
              <a:rPr lang="en-US" sz="2000" dirty="0"/>
              <a:t>argument)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61214" y="402771"/>
            <a:ext cx="3407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COMPARE &amp; CONTRAST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0829" y="1588532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PROS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0829" y="4872927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CONS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4724400" y="1708665"/>
            <a:ext cx="914400" cy="344507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4822371" y="4995760"/>
            <a:ext cx="914400" cy="344507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58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685800"/>
            <a:ext cx="6858000" cy="5715000"/>
          </a:xfrm>
        </p:spPr>
        <p:txBody>
          <a:bodyPr anchor="t">
            <a:noAutofit/>
          </a:bodyPr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Paragraph 1. </a:t>
            </a:r>
            <a:r>
              <a:rPr lang="en-US" u="sng" dirty="0" smtClean="0"/>
              <a:t>INTRODUCTION</a:t>
            </a:r>
            <a:r>
              <a:rPr lang="en-US" dirty="0" smtClean="0"/>
              <a:t>: </a:t>
            </a:r>
            <a:r>
              <a:rPr lang="en-US" sz="2400" dirty="0" smtClean="0"/>
              <a:t>(2-3 sentences)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i="1" dirty="0" smtClean="0"/>
              <a:t>Step #1: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</a:t>
            </a:r>
            <a:r>
              <a:rPr lang="en-US" sz="2000" dirty="0" smtClean="0"/>
              <a:t>sentence provide brief background of the topic.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Step #2: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</a:t>
            </a:r>
            <a:r>
              <a:rPr lang="en-US" sz="2000" dirty="0" smtClean="0"/>
              <a:t>sentence introduce which side of the argument you support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Step #3: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Use transition words to the next paragraph.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FORMAT: How to write the essay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933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685800"/>
            <a:ext cx="6858000" cy="5715000"/>
          </a:xfrm>
        </p:spPr>
        <p:txBody>
          <a:bodyPr anchor="t">
            <a:noAutofit/>
          </a:bodyPr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Paragraph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u="sng" dirty="0" smtClean="0"/>
              <a:t>BODY</a:t>
            </a:r>
            <a:r>
              <a:rPr lang="en-US" dirty="0" smtClean="0"/>
              <a:t>: </a:t>
            </a:r>
            <a:r>
              <a:rPr lang="en-US" sz="2400" dirty="0" smtClean="0"/>
              <a:t>(8-12 </a:t>
            </a:r>
            <a:r>
              <a:rPr lang="en-US" sz="2400" dirty="0" smtClean="0"/>
              <a:t>sentences)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Step # 4: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Affirm</a:t>
            </a:r>
            <a:r>
              <a:rPr lang="en-US" sz="2000" dirty="0" smtClean="0"/>
              <a:t>: Use one example from the text that supports your </a:t>
            </a:r>
            <a:r>
              <a:rPr lang="en-US" sz="2000" dirty="0" smtClean="0"/>
              <a:t>argument (use transition words and analysis)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Step #5: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Affirm</a:t>
            </a:r>
            <a:r>
              <a:rPr lang="en-US" sz="2000" b="1" dirty="0" smtClean="0"/>
              <a:t>: </a:t>
            </a:r>
            <a:r>
              <a:rPr lang="en-US" sz="2000" dirty="0" smtClean="0"/>
              <a:t>Use another example from the text to support your </a:t>
            </a:r>
            <a:r>
              <a:rPr lang="en-US" sz="2000" dirty="0" smtClean="0"/>
              <a:t>argument (use transition words and analysis)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Step #6: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Refute</a:t>
            </a:r>
            <a:r>
              <a:rPr lang="en-US" sz="2000" dirty="0" smtClean="0"/>
              <a:t>: Use an example from the text that explains why the counter argument is wrong (false</a:t>
            </a:r>
            <a:r>
              <a:rPr lang="en-US" sz="2000" dirty="0" smtClean="0"/>
              <a:t>) (use transition words and analysis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i="1" dirty="0" smtClean="0"/>
              <a:t>Step #7: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Affirm</a:t>
            </a:r>
            <a:r>
              <a:rPr lang="en-US" sz="2000" b="1" dirty="0" smtClean="0"/>
              <a:t>!!!: </a:t>
            </a:r>
            <a:r>
              <a:rPr lang="en-US" sz="2000" dirty="0" smtClean="0"/>
              <a:t>Use your strongest piece of evidence from the text to lay the hammer down on the </a:t>
            </a:r>
            <a:r>
              <a:rPr lang="en-US" sz="2000" dirty="0" smtClean="0"/>
              <a:t>argument (use transition words and analysis)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FORMAT: How to write the essay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933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066800"/>
            <a:ext cx="81534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Paragraph 3. </a:t>
            </a:r>
            <a:r>
              <a:rPr lang="en-US" sz="3200" u="sng" dirty="0" smtClean="0"/>
              <a:t>CONCLUSION</a:t>
            </a:r>
            <a:r>
              <a:rPr lang="en-US" sz="3200" dirty="0" smtClean="0"/>
              <a:t>: </a:t>
            </a:r>
            <a:r>
              <a:rPr lang="en-US" sz="2800" dirty="0" smtClean="0"/>
              <a:t>(3 sentences)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000" i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Step #8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Restate your position from your intro (which side you chose).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i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rPr>
              <a:t>Step #9</a:t>
            </a:r>
          </a:p>
          <a:p>
            <a:r>
              <a:rPr lang="en-US" sz="2000" dirty="0" smtClean="0"/>
              <a:t>Briefly </a:t>
            </a:r>
            <a:r>
              <a:rPr lang="en-US" sz="2000" dirty="0" smtClean="0"/>
              <a:t>summarize your evidence/argument.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i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</a:rPr>
              <a:t>Step </a:t>
            </a:r>
            <a:r>
              <a:rPr lang="en-US" sz="2000" i="1" dirty="0" smtClean="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</a:rPr>
              <a:t>#10</a:t>
            </a:r>
            <a:endParaRPr lang="en-US" sz="2000" i="1" dirty="0" smtClean="0">
              <a:gradFill>
                <a:gsLst>
                  <a:gs pos="0">
                    <a:schemeClr val="tx1">
                      <a:lumMod val="50000"/>
                    </a:schemeClr>
                  </a:gs>
                  <a:gs pos="61000">
                    <a:schemeClr val="tx1"/>
                  </a:gs>
                </a:gsLst>
                <a:lin ang="5400000" scaled="0"/>
              </a:gradFill>
            </a:endParaRPr>
          </a:p>
          <a:p>
            <a:r>
              <a:rPr lang="en-US" sz="2000" dirty="0" smtClean="0"/>
              <a:t>Wrap </a:t>
            </a:r>
            <a:r>
              <a:rPr lang="en-US" sz="2000" dirty="0" smtClean="0"/>
              <a:t>up sentence at the </a:t>
            </a:r>
            <a:r>
              <a:rPr lang="en-US" sz="2000" dirty="0" smtClean="0"/>
              <a:t>end.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09800" y="228600"/>
            <a:ext cx="4028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FORMAT: How to write the essay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7271</TotalTime>
  <Words>148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Composite</vt:lpstr>
      <vt:lpstr>ARGUMENTATIVE ESSAY STRATEGY</vt:lpstr>
      <vt:lpstr>Slide 2</vt:lpstr>
      <vt:lpstr>Paragraph 1. INTRODUCTION: (2-3 sentences)  Step #1: 1st sentence provide brief background of the topic.   Step #2: 2nd sentence introduce which side of the argument you support.  Step #3:  Use transition words to the next paragraph.   </vt:lpstr>
      <vt:lpstr>Paragraph 2. BODY: (8-12 sentences)  Step # 4: Affirm: Use one example from the text that supports your argument (use transition words and analysis)  Step #5: Affirm: Use another example from the text to support your argument (use transition words and analysis)   Step #6: Refute: Use an example from the text that explains why the counter argument is wrong (false) (use transition words and analysis)   Step #7: Affirm!!!: Use your strongest piece of evidence from the text to lay the hammer down on the argument (use transition words and analysis)  </vt:lpstr>
      <vt:lpstr>Slide 5</vt:lpstr>
    </vt:vector>
  </TitlesOfParts>
  <Company>NYCDOE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Tieri: Global History  ARGUMENTIVE ESSAY STRATEGY</dc:title>
  <dc:creator>admin</dc:creator>
  <cp:lastModifiedBy>Mr Ott</cp:lastModifiedBy>
  <cp:revision>11</cp:revision>
  <dcterms:created xsi:type="dcterms:W3CDTF">2014-05-07T13:32:54Z</dcterms:created>
  <dcterms:modified xsi:type="dcterms:W3CDTF">2014-05-15T13:51:53Z</dcterms:modified>
</cp:coreProperties>
</file>