
<file path=[Content_Types].xml><?xml version="1.0" encoding="utf-8"?>
<Types xmlns="http://schemas.openxmlformats.org/package/2006/content-types">
  <Override PartName="/ppt/slides/slide6.xml" ContentType="application/vnd.openxmlformats-officedocument.presentationml.slide+xml"/>
  <Override PartName="/ppt/slideLayouts/slideLayout8.xml" ContentType="application/vnd.openxmlformats-officedocument.presentationml.slideLayout+xml"/>
  <Override PartName="/ppt/notesSlides/notesSlide2.xml" ContentType="application/vnd.openxmlformats-officedocument.presentationml.notesSlide+xml"/>
  <Override PartName="/ppt/tags/tag6.xml" ContentType="application/vnd.openxmlformats-officedocument.presentationml.tags+xml"/>
  <Override PartName="/ppt/tags/tag8.xml" ContentType="application/vnd.openxmlformats-officedocument.presentationml.tags+xml"/>
  <Override PartName="/ppt/slideMasters/slideMaster1.xml" ContentType="application/vnd.openxmlformats-officedocument.presentationml.slideMaster+xml"/>
  <Override PartName="/ppt/slides/slide4.xml" ContentType="application/vnd.openxmlformats-officedocument.presentationml.slide+xml"/>
  <Override PartName="/ppt/slides/slide18.xml" ContentType="application/vnd.openxmlformats-officedocument.presentationml.slide+xml"/>
  <Override PartName="/ppt/slideLayouts/slideLayout4.xml" ContentType="application/vnd.openxmlformats-officedocument.presentationml.slideLayout+xml"/>
  <Override PartName="/ppt/slideLayouts/slideLayout6.xml" ContentType="application/vnd.openxmlformats-officedocument.presentationml.slideLayout+xml"/>
  <Override PartName="/ppt/tags/tag4.xml" ContentType="application/vnd.openxmlformats-officedocument.presentationml.tags+xml"/>
  <Override PartName="/ppt/slides/slide2.xml" ContentType="application/vnd.openxmlformats-officedocument.presentationml.slide+xml"/>
  <Override PartName="/ppt/slides/slide16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tags/tag2.xml" ContentType="application/vnd.openxmlformats-officedocument.presentationml.tags+xml"/>
  <Default Extension="rels" ContentType="application/vnd.openxmlformats-package.relationships+xml"/>
  <Default Extension="xml" ContentType="application/xml"/>
  <Override PartName="/ppt/slides/slide14.xml" ContentType="application/vnd.openxmlformats-officedocument.presentationml.slide+xml"/>
  <Override PartName="/ppt/slides/slide23.xml" ContentType="application/vnd.openxmlformats-officedocument.presentationml.slide+xml"/>
  <Override PartName="/ppt/notesMasters/notesMaster1.xml" ContentType="application/vnd.openxmlformats-officedocument.presentationml.notesMaster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10.xml" ContentType="application/vnd.openxmlformats-officedocument.presentationml.notes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ppt/notesSlides/notesSlide4.xml" ContentType="application/vnd.openxmlformats-officedocument.presentationml.notesSlide+xml"/>
  <Override PartName="/ppt/tags/tag9.xml" ContentType="application/vnd.openxmlformats-officedocument.presentationml.tags+xml"/>
  <Override PartName="/ppt/notesSlides/notesSlide5.xml" ContentType="application/vnd.openxmlformats-officedocument.presentationml.notesSlide+xml"/>
  <Override PartName="/docProps/core.xml" ContentType="application/vnd.openxmlformats-package.core-properties+xml"/>
  <Override PartName="/ppt/slides/slide5.xml" ContentType="application/vnd.openxmlformats-officedocument.presentationml.slide+xml"/>
  <Override PartName="/ppt/slides/slide19.xml" ContentType="application/vnd.openxmlformats-officedocument.presentationml.slide+xml"/>
  <Override PartName="/ppt/slideLayouts/slideLayout7.xml" ContentType="application/vnd.openxmlformats-officedocument.presentationml.slideLayout+xml"/>
  <Override PartName="/ppt/notesSlides/notesSlide1.xml" ContentType="application/vnd.openxmlformats-officedocument.presentationml.notesSlide+xml"/>
  <Default Extension="png" ContentType="image/png"/>
  <Override PartName="/ppt/notesSlides/notesSlide3.xml" ContentType="application/vnd.openxmlformats-officedocument.presentationml.notesSlide+xml"/>
  <Override PartName="/ppt/tags/tag7.xml" ContentType="application/vnd.openxmlformats-officedocument.presentationml.tags+xml"/>
  <Override PartName="/ppt/slides/slide3.xml" ContentType="application/vnd.openxmlformats-officedocument.presentationml.slide+xml"/>
  <Override PartName="/ppt/slides/slide17.xml" ContentType="application/vnd.openxmlformats-officedocument.presentationml.slide+xml"/>
  <Override PartName="/ppt/presProps.xml" ContentType="application/vnd.openxmlformats-officedocument.presentationml.presProps+xml"/>
  <Override PartName="/ppt/slideLayouts/slideLayout5.xml" ContentType="application/vnd.openxmlformats-officedocument.presentationml.slideLayout+xml"/>
  <Override PartName="/ppt/theme/theme2.xml" ContentType="application/vnd.openxmlformats-officedocument.theme+xml"/>
  <Override PartName="/ppt/tags/tag5.xml" ContentType="application/vnd.openxmlformats-officedocument.presentationml.tags+xml"/>
  <Override PartName="/ppt/slides/slide1.xml" ContentType="application/vnd.openxmlformats-officedocument.presentationml.slide+xml"/>
  <Override PartName="/ppt/slides/slide15.xml" ContentType="application/vnd.openxmlformats-officedocument.presentationml.slide+xml"/>
  <Override PartName="/ppt/slides/slide24.xml" ContentType="application/vnd.openxmlformats-officedocument.presentationml.slide+xml"/>
  <Default Extension="jpeg" ContentType="image/jpeg"/>
  <Override PartName="/ppt/slideLayouts/slideLayout3.xml" ContentType="application/vnd.openxmlformats-officedocument.presentationml.slideLayout+xml"/>
  <Override PartName="/ppt/tags/tag3.xml" ContentType="application/vnd.openxmlformats-officedocument.presentationml.tags+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22.xml" ContentType="application/vnd.openxmlformats-officedocument.presentationml.slide+xml"/>
  <Override PartName="/ppt/slideLayouts/slideLayout1.xml" ContentType="application/vnd.openxmlformats-officedocument.presentationml.slideLayout+xml"/>
  <Override PartName="/ppt/tags/tag1.xml" ContentType="application/vnd.openxmlformats-officedocument.presentationml.tag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56" r:id="rId1"/>
  </p:sldMasterIdLst>
  <p:notesMasterIdLst>
    <p:notesMasterId r:id="rId26"/>
  </p:notesMasterIdLst>
  <p:sldIdLst>
    <p:sldId id="256" r:id="rId2"/>
    <p:sldId id="287" r:id="rId3"/>
    <p:sldId id="288" r:id="rId4"/>
    <p:sldId id="289" r:id="rId5"/>
    <p:sldId id="290" r:id="rId6"/>
    <p:sldId id="291" r:id="rId7"/>
    <p:sldId id="292" r:id="rId8"/>
    <p:sldId id="258" r:id="rId9"/>
    <p:sldId id="260" r:id="rId10"/>
    <p:sldId id="262" r:id="rId11"/>
    <p:sldId id="293" r:id="rId12"/>
    <p:sldId id="294" r:id="rId13"/>
    <p:sldId id="295" r:id="rId14"/>
    <p:sldId id="296" r:id="rId15"/>
    <p:sldId id="297" r:id="rId16"/>
    <p:sldId id="298" r:id="rId17"/>
    <p:sldId id="263" r:id="rId18"/>
    <p:sldId id="266" r:id="rId19"/>
    <p:sldId id="268" r:id="rId20"/>
    <p:sldId id="269" r:id="rId21"/>
    <p:sldId id="272" r:id="rId22"/>
    <p:sldId id="286" r:id="rId23"/>
    <p:sldId id="285" r:id="rId24"/>
    <p:sldId id="264" r:id="rId25"/>
  </p:sldIdLst>
  <p:sldSz cx="9144000" cy="6858000" type="screen4x3"/>
  <p:notesSz cx="6858000" cy="9144000"/>
  <p:defaultTextStyle>
    <a:defPPr>
      <a:defRPr lang="en-US"/>
    </a:defPPr>
    <a:lvl1pPr algn="l" rtl="0" fontAlgn="base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 New Roman" pitchFamily="18" charset="0"/>
        <a:ea typeface="+mn-ea"/>
        <a:cs typeface="+mn-cs"/>
      </a:defRPr>
    </a:lvl1pPr>
    <a:lvl2pPr marL="457200" algn="l" rtl="0" fontAlgn="base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 New Roman" pitchFamily="18" charset="0"/>
        <a:ea typeface="+mn-ea"/>
        <a:cs typeface="+mn-cs"/>
      </a:defRPr>
    </a:lvl2pPr>
    <a:lvl3pPr marL="914400" algn="l" rtl="0" fontAlgn="base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 New Roman" pitchFamily="18" charset="0"/>
        <a:ea typeface="+mn-ea"/>
        <a:cs typeface="+mn-cs"/>
      </a:defRPr>
    </a:lvl3pPr>
    <a:lvl4pPr marL="1371600" algn="l" rtl="0" fontAlgn="base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 New Roman" pitchFamily="18" charset="0"/>
        <a:ea typeface="+mn-ea"/>
        <a:cs typeface="+mn-cs"/>
      </a:defRPr>
    </a:lvl4pPr>
    <a:lvl5pPr marL="1828800" algn="l" rtl="0" fontAlgn="base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 New Roman" pitchFamily="18" charset="0"/>
        <a:ea typeface="+mn-ea"/>
        <a:cs typeface="+mn-cs"/>
      </a:defRPr>
    </a:lvl5pPr>
    <a:lvl6pPr marL="2286000" algn="l" defTabSz="914400" rtl="0" eaLnBrk="1" latinLnBrk="0" hangingPunct="1">
      <a:defRPr sz="2400" kern="1200">
        <a:solidFill>
          <a:schemeClr val="tx1"/>
        </a:solidFill>
        <a:latin typeface="Times New Roman" pitchFamily="18" charset="0"/>
        <a:ea typeface="+mn-ea"/>
        <a:cs typeface="+mn-cs"/>
      </a:defRPr>
    </a:lvl6pPr>
    <a:lvl7pPr marL="2743200" algn="l" defTabSz="914400" rtl="0" eaLnBrk="1" latinLnBrk="0" hangingPunct="1">
      <a:defRPr sz="2400" kern="1200">
        <a:solidFill>
          <a:schemeClr val="tx1"/>
        </a:solidFill>
        <a:latin typeface="Times New Roman" pitchFamily="18" charset="0"/>
        <a:ea typeface="+mn-ea"/>
        <a:cs typeface="+mn-cs"/>
      </a:defRPr>
    </a:lvl7pPr>
    <a:lvl8pPr marL="3200400" algn="l" defTabSz="914400" rtl="0" eaLnBrk="1" latinLnBrk="0" hangingPunct="1">
      <a:defRPr sz="2400" kern="1200">
        <a:solidFill>
          <a:schemeClr val="tx1"/>
        </a:solidFill>
        <a:latin typeface="Times New Roman" pitchFamily="18" charset="0"/>
        <a:ea typeface="+mn-ea"/>
        <a:cs typeface="+mn-cs"/>
      </a:defRPr>
    </a:lvl8pPr>
    <a:lvl9pPr marL="3657600" algn="l" defTabSz="914400" rtl="0" eaLnBrk="1" latinLnBrk="0" hangingPunct="1">
      <a:defRPr sz="2400" kern="1200">
        <a:solidFill>
          <a:schemeClr val="tx1"/>
        </a:solidFill>
        <a:latin typeface="Times New Roman" pitchFamily="18" charset="0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32787"/>
    <p:restoredTop sz="90929"/>
  </p:normalViewPr>
  <p:slideViewPr>
    <p:cSldViewPr>
      <p:cViewPr varScale="1">
        <p:scale>
          <a:sx n="66" d="100"/>
          <a:sy n="66" d="100"/>
        </p:scale>
        <p:origin x="-1260" y="-102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  <p:sldLst>
      <p:sld r:id="rId1" collapse="1"/>
    </p:sldLst>
  </p:outlineViewPr>
  <p:notesTextViewPr>
    <p:cViewPr>
      <p:scale>
        <a:sx n="100" d="100"/>
        <a:sy n="100" d="100"/>
      </p:scale>
      <p:origin x="0" y="0"/>
    </p:cViewPr>
  </p:notesText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notesMaster" Target="notesMasters/notesMaster1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presProps" Target="presProps.xml"/><Relationship Id="rId30" Type="http://schemas.openxmlformats.org/officeDocument/2006/relationships/tableStyles" Target="tableStyles.xml"/></Relationships>
</file>

<file path=ppt/_rels/viewProps.xml.rels><?xml version="1.0" encoding="UTF-8" standalone="yes"?>
<Relationships xmlns="http://schemas.openxmlformats.org/package/2006/relationships"><Relationship Id="rId1" Type="http://schemas.openxmlformats.org/officeDocument/2006/relationships/slide" Target="slides/slide2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>
                <a:latin typeface="Times New Roman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>
                <a:latin typeface="Times New Roman" charset="0"/>
              </a:defRPr>
            </a:lvl1pPr>
          </a:lstStyle>
          <a:p>
            <a:pPr>
              <a:defRPr/>
            </a:pPr>
            <a:fld id="{BB7DB933-AA04-4694-A661-F936C3CBA1F6}" type="datetimeFigureOut">
              <a:rPr lang="en-US"/>
              <a:pPr>
                <a:defRPr/>
              </a:pPr>
              <a:t>3/20/2016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pPr lvl="0"/>
            <a:endParaRPr lang="en-US" noProof="0" smtClean="0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noProof="0" smtClean="0"/>
              <a:t>Click to edit Master text styles</a:t>
            </a:r>
          </a:p>
          <a:p>
            <a:pPr lvl="1"/>
            <a:r>
              <a:rPr lang="en-US" noProof="0" smtClean="0"/>
              <a:t>Second level</a:t>
            </a:r>
          </a:p>
          <a:p>
            <a:pPr lvl="2"/>
            <a:r>
              <a:rPr lang="en-US" noProof="0" smtClean="0"/>
              <a:t>Third level</a:t>
            </a:r>
          </a:p>
          <a:p>
            <a:pPr lvl="3"/>
            <a:r>
              <a:rPr lang="en-US" noProof="0" smtClean="0"/>
              <a:t>Fourth level</a:t>
            </a:r>
          </a:p>
          <a:p>
            <a:pPr lvl="4"/>
            <a:r>
              <a:rPr lang="en-US" noProof="0" smtClean="0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>
                <a:latin typeface="Times New Roman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>
                <a:latin typeface="Times New Roman" charset="0"/>
              </a:defRPr>
            </a:lvl1pPr>
          </a:lstStyle>
          <a:p>
            <a:pPr>
              <a:defRPr/>
            </a:pPr>
            <a:fld id="{595A070D-A0EC-42DC-B535-8E88D1E0B6C0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986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41987" name="Notes Placeholder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en-US" smtClean="0"/>
          </a:p>
        </p:txBody>
      </p:sp>
      <p:sp>
        <p:nvSpPr>
          <p:cNvPr id="41988" name="Slide Number Placeholder 3"/>
          <p:cNvSpPr>
            <a:spLocks noGrp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fld id="{895A376F-2C1E-4227-95E3-A5096145DEF7}" type="slidenum">
              <a:rPr lang="en-US" smtClean="0">
                <a:latin typeface="Times New Roman" pitchFamily="18" charset="0"/>
              </a:rPr>
              <a:pPr/>
              <a:t>1</a:t>
            </a:fld>
            <a:endParaRPr lang="en-US" smtClean="0">
              <a:latin typeface="Times New Roman" pitchFamily="18" charset="0"/>
            </a:endParaRPr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034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44035" name="Notes Placeholder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en-US" smtClean="0"/>
          </a:p>
        </p:txBody>
      </p:sp>
      <p:sp>
        <p:nvSpPr>
          <p:cNvPr id="44036" name="Slide Number Placeholder 3"/>
          <p:cNvSpPr>
            <a:spLocks noGrp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fld id="{587C0A08-B58D-430F-9A31-A358E5292F72}" type="slidenum">
              <a:rPr lang="en-US" smtClean="0">
                <a:latin typeface="Times New Roman" pitchFamily="18" charset="0"/>
              </a:rPr>
              <a:pPr/>
              <a:t>8</a:t>
            </a:fld>
            <a:endParaRPr lang="en-US" smtClean="0">
              <a:latin typeface="Times New Roman" pitchFamily="18" charset="0"/>
            </a:endParaRPr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082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46083" name="Notes Placeholder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en-US" smtClean="0"/>
          </a:p>
        </p:txBody>
      </p:sp>
      <p:sp>
        <p:nvSpPr>
          <p:cNvPr id="46084" name="Slide Number Placeholder 3"/>
          <p:cNvSpPr>
            <a:spLocks noGrp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fld id="{612248A1-03BD-4055-AD0C-62972D42B080}" type="slidenum">
              <a:rPr lang="en-US" smtClean="0">
                <a:latin typeface="Times New Roman" pitchFamily="18" charset="0"/>
              </a:rPr>
              <a:pPr/>
              <a:t>9</a:t>
            </a:fld>
            <a:endParaRPr lang="en-US" smtClean="0">
              <a:latin typeface="Times New Roman" pitchFamily="18" charset="0"/>
            </a:endParaRPr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130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48131" name="Notes Placeholder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en-US" smtClean="0"/>
          </a:p>
        </p:txBody>
      </p:sp>
      <p:sp>
        <p:nvSpPr>
          <p:cNvPr id="48132" name="Slide Number Placeholder 3"/>
          <p:cNvSpPr>
            <a:spLocks noGrp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fld id="{CB1D986D-D346-4E17-8EC8-780D68054785}" type="slidenum">
              <a:rPr lang="en-US" smtClean="0">
                <a:latin typeface="Times New Roman" pitchFamily="18" charset="0"/>
              </a:rPr>
              <a:pPr/>
              <a:t>10</a:t>
            </a:fld>
            <a:endParaRPr lang="en-US" smtClean="0">
              <a:latin typeface="Times New Roman" pitchFamily="18" charset="0"/>
            </a:endParaRPr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154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49155" name="Notes Placeholder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en-US" smtClean="0"/>
          </a:p>
        </p:txBody>
      </p:sp>
      <p:sp>
        <p:nvSpPr>
          <p:cNvPr id="49156" name="Slide Number Placeholder 3"/>
          <p:cNvSpPr>
            <a:spLocks noGrp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fld id="{E1BFD3B6-8AB5-4BDE-AF59-4939B1B7E3F2}" type="slidenum">
              <a:rPr lang="en-US" smtClean="0">
                <a:latin typeface="Times New Roman" pitchFamily="18" charset="0"/>
              </a:rPr>
              <a:pPr/>
              <a:t>17</a:t>
            </a:fld>
            <a:endParaRPr lang="en-US" smtClean="0">
              <a:latin typeface="Times New Roman" pitchFamily="18" charset="0"/>
            </a:endParaRPr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2226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52227" name="Notes Placeholder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en-US" smtClean="0"/>
          </a:p>
        </p:txBody>
      </p:sp>
      <p:sp>
        <p:nvSpPr>
          <p:cNvPr id="52228" name="Slide Number Placeholder 3"/>
          <p:cNvSpPr>
            <a:spLocks noGrp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fld id="{89CAA2F1-0C92-4488-BB6C-43A0DF253DA5}" type="slidenum">
              <a:rPr lang="en-US" smtClean="0">
                <a:latin typeface="Times New Roman" pitchFamily="18" charset="0"/>
              </a:rPr>
              <a:pPr/>
              <a:t>18</a:t>
            </a:fld>
            <a:endParaRPr lang="en-US" smtClean="0">
              <a:latin typeface="Times New Roman" pitchFamily="18" charset="0"/>
            </a:endParaRPr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274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54275" name="Notes Placeholder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en-US" smtClean="0"/>
          </a:p>
        </p:txBody>
      </p:sp>
      <p:sp>
        <p:nvSpPr>
          <p:cNvPr id="54276" name="Slide Number Placeholder 3"/>
          <p:cNvSpPr>
            <a:spLocks noGrp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fld id="{AD2C5FEB-826E-4E1E-BA97-FF2EDCA8724E}" type="slidenum">
              <a:rPr lang="en-US" smtClean="0">
                <a:latin typeface="Times New Roman" pitchFamily="18" charset="0"/>
              </a:rPr>
              <a:pPr/>
              <a:t>19</a:t>
            </a:fld>
            <a:endParaRPr lang="en-US" smtClean="0">
              <a:latin typeface="Times New Roman" pitchFamily="18" charset="0"/>
            </a:endParaRPr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298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55299" name="Notes Placeholder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en-US" smtClean="0"/>
          </a:p>
        </p:txBody>
      </p:sp>
      <p:sp>
        <p:nvSpPr>
          <p:cNvPr id="55300" name="Slide Number Placeholder 3"/>
          <p:cNvSpPr>
            <a:spLocks noGrp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fld id="{1FC6ADA7-F995-4322-A076-BCE107AA830D}" type="slidenum">
              <a:rPr lang="en-US" smtClean="0">
                <a:latin typeface="Times New Roman" pitchFamily="18" charset="0"/>
              </a:rPr>
              <a:pPr/>
              <a:t>20</a:t>
            </a:fld>
            <a:endParaRPr lang="en-US" smtClean="0">
              <a:latin typeface="Times New Roman" pitchFamily="18" charset="0"/>
            </a:endParaRPr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8370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58371" name="Notes Placeholder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en-US" smtClean="0"/>
          </a:p>
        </p:txBody>
      </p:sp>
      <p:sp>
        <p:nvSpPr>
          <p:cNvPr id="58372" name="Slide Number Placeholder 3"/>
          <p:cNvSpPr>
            <a:spLocks noGrp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fld id="{7223CDC4-C778-4DAD-A65E-8ABE4E28A280}" type="slidenum">
              <a:rPr lang="en-US" smtClean="0">
                <a:latin typeface="Times New Roman" pitchFamily="18" charset="0"/>
              </a:rPr>
              <a:pPr/>
              <a:t>21</a:t>
            </a:fld>
            <a:endParaRPr lang="en-US" smtClean="0">
              <a:latin typeface="Times New Roman" pitchFamily="18" charset="0"/>
            </a:endParaRPr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178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50179" name="Notes Placeholder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en-US" smtClean="0"/>
          </a:p>
        </p:txBody>
      </p:sp>
      <p:sp>
        <p:nvSpPr>
          <p:cNvPr id="50180" name="Slide Number Placeholder 3"/>
          <p:cNvSpPr>
            <a:spLocks noGrp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fld id="{91BCC3CE-FBD8-4753-AEEF-C312D7067324}" type="slidenum">
              <a:rPr lang="en-US" smtClean="0">
                <a:latin typeface="Times New Roman" pitchFamily="18" charset="0"/>
              </a:rPr>
              <a:pPr/>
              <a:t>24</a:t>
            </a:fld>
            <a:endParaRPr lang="en-US" smtClean="0">
              <a:latin typeface="Times New Roman" pitchFamily="18" charset="0"/>
            </a:endParaRPr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ctrTitle"/>
          </p:nvPr>
        </p:nvSpPr>
        <p:spPr>
          <a:xfrm>
            <a:off x="1219200" y="3886200"/>
            <a:ext cx="6858000" cy="990600"/>
          </a:xfrm>
        </p:spPr>
        <p:txBody>
          <a:bodyPr anchor="t" anchorCtr="0"/>
          <a:lstStyle>
            <a:lvl1pPr algn="r">
              <a:defRPr sz="3200">
                <a:solidFill>
                  <a:schemeClr val="tx1"/>
                </a:solidFill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9" name="Subtitle 8"/>
          <p:cNvSpPr>
            <a:spLocks noGrp="1"/>
          </p:cNvSpPr>
          <p:nvPr>
            <p:ph type="subTitle" idx="1"/>
          </p:nvPr>
        </p:nvSpPr>
        <p:spPr>
          <a:xfrm>
            <a:off x="1219200" y="5124450"/>
            <a:ext cx="6858000" cy="533400"/>
          </a:xfrm>
        </p:spPr>
        <p:txBody>
          <a:bodyPr/>
          <a:lstStyle>
            <a:lvl1pPr marL="0" indent="0" algn="r">
              <a:buNone/>
              <a:defRPr sz="200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en-US" smtClean="0"/>
              <a:t>Click to edit Master subtitle style</a:t>
            </a:r>
            <a:endParaRPr kumimoji="0" lang="en-US"/>
          </a:p>
        </p:txBody>
      </p:sp>
      <p:sp>
        <p:nvSpPr>
          <p:cNvPr id="28" name="Date Placeholder 27"/>
          <p:cNvSpPr>
            <a:spLocks noGrp="1"/>
          </p:cNvSpPr>
          <p:nvPr>
            <p:ph type="dt" sz="half" idx="10"/>
          </p:nvPr>
        </p:nvSpPr>
        <p:spPr>
          <a:xfrm>
            <a:off x="6400800" y="6355080"/>
            <a:ext cx="2286000" cy="365760"/>
          </a:xfrm>
        </p:spPr>
        <p:txBody>
          <a:bodyPr/>
          <a:lstStyle>
            <a:lvl1pPr>
              <a:defRPr sz="1400"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7" name="Footer Placeholder 16"/>
          <p:cNvSpPr>
            <a:spLocks noGrp="1"/>
          </p:cNvSpPr>
          <p:nvPr>
            <p:ph type="ftr" sz="quarter" idx="11"/>
          </p:nvPr>
        </p:nvSpPr>
        <p:spPr>
          <a:xfrm>
            <a:off x="2898648" y="6355080"/>
            <a:ext cx="3474720" cy="365760"/>
          </a:xfrm>
        </p:spPr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29" name="Slide Number Placeholder 28"/>
          <p:cNvSpPr>
            <a:spLocks noGrp="1"/>
          </p:cNvSpPr>
          <p:nvPr>
            <p:ph type="sldNum" sz="quarter" idx="12"/>
          </p:nvPr>
        </p:nvSpPr>
        <p:spPr>
          <a:xfrm>
            <a:off x="1216152" y="6355080"/>
            <a:ext cx="1219200" cy="365760"/>
          </a:xfrm>
        </p:spPr>
        <p:txBody>
          <a:bodyPr/>
          <a:lstStyle/>
          <a:p>
            <a:pPr>
              <a:defRPr/>
            </a:pPr>
            <a:fld id="{8C7A2198-AEB4-4875-8CB2-1D8A92E5A42F}" type="slidenum">
              <a:rPr lang="en-US" smtClean="0"/>
              <a:pPr>
                <a:defRPr/>
              </a:pPr>
              <a:t>‹#›</a:t>
            </a:fld>
            <a:endParaRPr lang="en-US"/>
          </a:p>
        </p:txBody>
      </p:sp>
      <p:sp>
        <p:nvSpPr>
          <p:cNvPr id="21" name="Rectangle 20"/>
          <p:cNvSpPr/>
          <p:nvPr/>
        </p:nvSpPr>
        <p:spPr>
          <a:xfrm>
            <a:off x="904875" y="3648075"/>
            <a:ext cx="7315200" cy="1280160"/>
          </a:xfrm>
          <a:prstGeom prst="rect">
            <a:avLst/>
          </a:prstGeom>
          <a:noFill/>
          <a:ln w="6350" cap="rnd" cmpd="sng" algn="ctr">
            <a:solidFill>
              <a:schemeClr val="accent1"/>
            </a:solidFill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33" name="Rectangle 32"/>
          <p:cNvSpPr/>
          <p:nvPr/>
        </p:nvSpPr>
        <p:spPr>
          <a:xfrm>
            <a:off x="914400" y="5048250"/>
            <a:ext cx="7315200" cy="685800"/>
          </a:xfrm>
          <a:prstGeom prst="rect">
            <a:avLst/>
          </a:prstGeom>
          <a:noFill/>
          <a:ln w="6350" cap="rnd" cmpd="sng" algn="ctr">
            <a:solidFill>
              <a:schemeClr val="accent2"/>
            </a:solidFill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2" name="Rectangle 21"/>
          <p:cNvSpPr/>
          <p:nvPr/>
        </p:nvSpPr>
        <p:spPr>
          <a:xfrm>
            <a:off x="904875" y="3648075"/>
            <a:ext cx="228600" cy="1280160"/>
          </a:xfrm>
          <a:prstGeom prst="rect">
            <a:avLst/>
          </a:prstGeom>
          <a:solidFill>
            <a:schemeClr val="accent1"/>
          </a:solidFill>
          <a:ln w="635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32" name="Rectangle 31"/>
          <p:cNvSpPr/>
          <p:nvPr/>
        </p:nvSpPr>
        <p:spPr>
          <a:xfrm>
            <a:off x="914400" y="5048250"/>
            <a:ext cx="228600" cy="685800"/>
          </a:xfrm>
          <a:prstGeom prst="rect">
            <a:avLst/>
          </a:prstGeom>
          <a:solidFill>
            <a:schemeClr val="accent2"/>
          </a:solidFill>
          <a:ln w="635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069EDDED-029E-419B-ACA4-C78F8EEFE685}" type="slidenum">
              <a:rPr lang="en-US" smtClean="0"/>
              <a:pPr>
                <a:defRPr/>
              </a:pPr>
              <a:t>‹#›</a:t>
            </a:fld>
            <a:endParaRPr lang="en-US"/>
          </a:p>
        </p:txBody>
      </p:sp>
      <p:sp>
        <p:nvSpPr>
          <p:cNvPr id="8" name="Content Placeholder 7"/>
          <p:cNvSpPr>
            <a:spLocks noGrp="1"/>
          </p:cNvSpPr>
          <p:nvPr>
            <p:ph sz="quarter" idx="1"/>
          </p:nvPr>
        </p:nvSpPr>
        <p:spPr>
          <a:xfrm>
            <a:off x="457200" y="1219200"/>
            <a:ext cx="8229600" cy="4937760"/>
          </a:xfrm>
        </p:spPr>
        <p:txBody>
          <a:bodyPr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Section Header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19200" y="2971800"/>
            <a:ext cx="6858000" cy="1066800"/>
          </a:xfrm>
        </p:spPr>
        <p:txBody>
          <a:bodyPr anchor="t" anchorCtr="0"/>
          <a:lstStyle>
            <a:lvl1pPr algn="r">
              <a:buNone/>
              <a:defRPr sz="3200" b="0" cap="none" baseline="0"/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95400" y="4267200"/>
            <a:ext cx="6781800" cy="1143000"/>
          </a:xfrm>
        </p:spPr>
        <p:txBody>
          <a:bodyPr anchor="t" anchorCtr="0"/>
          <a:lstStyle>
            <a:lvl1pPr marL="0" indent="0" algn="r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6400800" y="6355080"/>
            <a:ext cx="2286000" cy="365760"/>
          </a:xfrm>
        </p:spPr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2898648" y="6355080"/>
            <a:ext cx="3474720" cy="365760"/>
          </a:xfrm>
        </p:spPr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1069848" y="6355080"/>
            <a:ext cx="1520952" cy="365760"/>
          </a:xfrm>
        </p:spPr>
        <p:txBody>
          <a:bodyPr/>
          <a:lstStyle/>
          <a:p>
            <a:pPr>
              <a:defRPr/>
            </a:pPr>
            <a:fld id="{D2244782-26A8-4499-B65D-0C33E4145597}" type="slidenum">
              <a:rPr lang="en-US" smtClean="0"/>
              <a:pPr>
                <a:defRPr/>
              </a:pPr>
              <a:t>‹#›</a:t>
            </a:fld>
            <a:endParaRPr lang="en-US"/>
          </a:p>
        </p:txBody>
      </p:sp>
      <p:sp>
        <p:nvSpPr>
          <p:cNvPr id="7" name="Rectangle 6"/>
          <p:cNvSpPr/>
          <p:nvPr/>
        </p:nvSpPr>
        <p:spPr>
          <a:xfrm>
            <a:off x="914400" y="2819400"/>
            <a:ext cx="7315200" cy="1280160"/>
          </a:xfrm>
          <a:prstGeom prst="rect">
            <a:avLst/>
          </a:prstGeom>
          <a:noFill/>
          <a:ln w="6350" cap="rnd" cmpd="sng" algn="ctr">
            <a:solidFill>
              <a:schemeClr val="accent1"/>
            </a:solidFill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8" name="Rectangle 7"/>
          <p:cNvSpPr/>
          <p:nvPr/>
        </p:nvSpPr>
        <p:spPr>
          <a:xfrm>
            <a:off x="914400" y="2819400"/>
            <a:ext cx="228600" cy="1280160"/>
          </a:xfrm>
          <a:prstGeom prst="rect">
            <a:avLst/>
          </a:prstGeom>
          <a:solidFill>
            <a:schemeClr val="accent1"/>
          </a:solidFill>
          <a:ln w="635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28600"/>
            <a:ext cx="8229600" cy="914400"/>
          </a:xfrm>
        </p:spPr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58C1F45A-0059-45D9-ACE9-BD3D1BC679CB}" type="slidenum">
              <a:rPr lang="en-US" smtClean="0"/>
              <a:pPr>
                <a:defRPr/>
              </a:pPr>
              <a:t>‹#›</a:t>
            </a:fld>
            <a:endParaRPr lang="en-US"/>
          </a:p>
        </p:txBody>
      </p:sp>
      <p:sp>
        <p:nvSpPr>
          <p:cNvPr id="9" name="Content Placeholder 8"/>
          <p:cNvSpPr>
            <a:spLocks noGrp="1"/>
          </p:cNvSpPr>
          <p:nvPr>
            <p:ph sz="quarter" idx="1"/>
          </p:nvPr>
        </p:nvSpPr>
        <p:spPr>
          <a:xfrm>
            <a:off x="457200" y="1219200"/>
            <a:ext cx="4041648" cy="4937760"/>
          </a:xfrm>
        </p:spPr>
        <p:txBody>
          <a:bodyPr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11" name="Content Placeholder 10"/>
          <p:cNvSpPr>
            <a:spLocks noGrp="1"/>
          </p:cNvSpPr>
          <p:nvPr>
            <p:ph sz="quarter" idx="2"/>
          </p:nvPr>
        </p:nvSpPr>
        <p:spPr>
          <a:xfrm>
            <a:off x="4632198" y="1216152"/>
            <a:ext cx="4041648" cy="4937760"/>
          </a:xfrm>
        </p:spPr>
        <p:txBody>
          <a:bodyPr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28600"/>
            <a:ext cx="8229600" cy="914400"/>
          </a:xfrm>
        </p:spPr>
        <p:txBody>
          <a:bodyPr anchor="ctr"/>
          <a:lstStyle>
            <a:lvl1pPr>
              <a:defRPr/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285875"/>
            <a:ext cx="4040188" cy="685800"/>
          </a:xfrm>
          <a:noFill/>
          <a:ln>
            <a:noFill/>
          </a:ln>
        </p:spPr>
        <p:txBody>
          <a:bodyPr lIns="91440" anchor="b" anchorCtr="0">
            <a:noAutofit/>
          </a:bodyPr>
          <a:lstStyle>
            <a:lvl1pPr marL="0" indent="0">
              <a:buNone/>
              <a:defRPr sz="2400" b="1">
                <a:solidFill>
                  <a:schemeClr val="accent2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3"/>
          </p:nvPr>
        </p:nvSpPr>
        <p:spPr>
          <a:xfrm>
            <a:off x="4648200" y="1295400"/>
            <a:ext cx="4041775" cy="685800"/>
          </a:xfrm>
          <a:noFill/>
          <a:ln>
            <a:noFill/>
          </a:ln>
        </p:spPr>
        <p:txBody>
          <a:bodyPr lIns="91440" anchor="b" anchorCtr="0"/>
          <a:lstStyle>
            <a:lvl1pPr marL="0" indent="0">
              <a:buNone/>
              <a:defRPr sz="2400" b="1">
                <a:solidFill>
                  <a:schemeClr val="accent2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6074CBB0-4BF1-46A3-917B-3BD665FEEC05}" type="slidenum">
              <a:rPr lang="en-US" smtClean="0"/>
              <a:pPr>
                <a:defRPr/>
              </a:pPr>
              <a:t>‹#›</a:t>
            </a:fld>
            <a:endParaRPr lang="en-US"/>
          </a:p>
        </p:txBody>
      </p:sp>
      <p:sp>
        <p:nvSpPr>
          <p:cNvPr id="11" name="Content Placeholder 10"/>
          <p:cNvSpPr>
            <a:spLocks noGrp="1"/>
          </p:cNvSpPr>
          <p:nvPr>
            <p:ph sz="quarter" idx="2"/>
          </p:nvPr>
        </p:nvSpPr>
        <p:spPr>
          <a:xfrm>
            <a:off x="457200" y="2133600"/>
            <a:ext cx="4038600" cy="4038600"/>
          </a:xfrm>
        </p:spPr>
        <p:txBody>
          <a:bodyPr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13" name="Content Placeholder 12"/>
          <p:cNvSpPr>
            <a:spLocks noGrp="1"/>
          </p:cNvSpPr>
          <p:nvPr>
            <p:ph sz="quarter" idx="4"/>
          </p:nvPr>
        </p:nvSpPr>
        <p:spPr>
          <a:xfrm>
            <a:off x="4648200" y="2133600"/>
            <a:ext cx="4038600" cy="4038600"/>
          </a:xfrm>
        </p:spPr>
        <p:txBody>
          <a:bodyPr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28600"/>
            <a:ext cx="8229600" cy="914400"/>
          </a:xfrm>
        </p:spPr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D7439360-6B4B-47CC-9093-3ABEE852322D}" type="slidenum">
              <a:rPr lang="en-US" smtClean="0"/>
              <a:pPr>
                <a:defRPr/>
              </a:pPr>
              <a:t>‹#›</a:t>
            </a:fld>
            <a:endParaRPr lang="en-US"/>
          </a:p>
        </p:txBody>
      </p:sp>
      <p:sp>
        <p:nvSpPr>
          <p:cNvPr id="6" name="Isosceles Triangle 5"/>
          <p:cNvSpPr>
            <a:spLocks noChangeAspect="1"/>
          </p:cNvSpPr>
          <p:nvPr/>
        </p:nvSpPr>
        <p:spPr>
          <a:xfrm rot="5400000">
            <a:off x="419100" y="6467475"/>
            <a:ext cx="190849" cy="120314"/>
          </a:xfrm>
          <a:prstGeom prst="triangle">
            <a:avLst>
              <a:gd name="adj" fmla="val 50000"/>
            </a:avLst>
          </a:prstGeom>
          <a:solidFill>
            <a:schemeClr val="accent2"/>
          </a:solidFill>
          <a:ln w="254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955E270A-EF31-42FF-992C-1DB60CEDB3D5}" type="slidenum">
              <a:rPr lang="en-US" smtClean="0"/>
              <a:pPr>
                <a:defRPr/>
              </a:pPr>
              <a:t>‹#›</a:t>
            </a:fld>
            <a:endParaRPr lang="en-US"/>
          </a:p>
        </p:txBody>
      </p:sp>
      <p:sp>
        <p:nvSpPr>
          <p:cNvPr id="5" name="Straight Connector 4"/>
          <p:cNvSpPr>
            <a:spLocks noChangeShapeType="1"/>
          </p:cNvSpPr>
          <p:nvPr/>
        </p:nvSpPr>
        <p:spPr bwMode="auto">
          <a:xfrm>
            <a:off x="457200" y="6353175"/>
            <a:ext cx="8229600" cy="0"/>
          </a:xfrm>
          <a:prstGeom prst="line">
            <a:avLst/>
          </a:prstGeom>
          <a:noFill/>
          <a:ln w="9525" cap="flat" cmpd="sng" algn="ctr">
            <a:solidFill>
              <a:schemeClr val="accent2"/>
            </a:solidFill>
            <a:prstDash val="dash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6" name="Isosceles Triangle 5"/>
          <p:cNvSpPr>
            <a:spLocks noChangeAspect="1"/>
          </p:cNvSpPr>
          <p:nvPr/>
        </p:nvSpPr>
        <p:spPr>
          <a:xfrm rot="5400000">
            <a:off x="419100" y="6467475"/>
            <a:ext cx="190849" cy="120314"/>
          </a:xfrm>
          <a:prstGeom prst="triangle">
            <a:avLst>
              <a:gd name="adj" fmla="val 50000"/>
            </a:avLst>
          </a:prstGeom>
          <a:solidFill>
            <a:schemeClr val="accent2"/>
          </a:solidFill>
          <a:ln w="254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324600" y="304800"/>
            <a:ext cx="2514600" cy="838200"/>
          </a:xfrm>
        </p:spPr>
        <p:txBody>
          <a:bodyPr anchor="b" anchorCtr="0">
            <a:noAutofit/>
          </a:bodyPr>
          <a:lstStyle>
            <a:lvl1pPr algn="l">
              <a:buNone/>
              <a:defRPr sz="2000" b="1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2"/>
          </p:nvPr>
        </p:nvSpPr>
        <p:spPr>
          <a:xfrm>
            <a:off x="6324600" y="1219200"/>
            <a:ext cx="2514600" cy="4843463"/>
          </a:xfrm>
        </p:spPr>
        <p:txBody>
          <a:bodyPr/>
          <a:lstStyle>
            <a:lvl1pPr marL="0" indent="0">
              <a:lnSpc>
                <a:spcPts val="2200"/>
              </a:lnSpc>
              <a:spcAft>
                <a:spcPts val="1000"/>
              </a:spcAft>
              <a:buNone/>
              <a:defRPr sz="1600">
                <a:solidFill>
                  <a:schemeClr val="tx2"/>
                </a:solidFill>
              </a:defRPr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F5CFEC80-9C1B-4E15-AF90-DEC1F060F57C}" type="slidenum">
              <a:rPr lang="en-US" smtClean="0"/>
              <a:pPr>
                <a:defRPr/>
              </a:pPr>
              <a:t>‹#›</a:t>
            </a:fld>
            <a:endParaRPr lang="en-US"/>
          </a:p>
        </p:txBody>
      </p:sp>
      <p:sp>
        <p:nvSpPr>
          <p:cNvPr id="8" name="Straight Connector 7"/>
          <p:cNvSpPr>
            <a:spLocks noChangeShapeType="1"/>
          </p:cNvSpPr>
          <p:nvPr/>
        </p:nvSpPr>
        <p:spPr bwMode="auto">
          <a:xfrm>
            <a:off x="457200" y="6353175"/>
            <a:ext cx="8229600" cy="0"/>
          </a:xfrm>
          <a:prstGeom prst="line">
            <a:avLst/>
          </a:prstGeom>
          <a:noFill/>
          <a:ln w="9525" cap="flat" cmpd="sng" algn="ctr">
            <a:solidFill>
              <a:schemeClr val="accent2"/>
            </a:solidFill>
            <a:prstDash val="dash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0" name="Straight Connector 9"/>
          <p:cNvSpPr>
            <a:spLocks noChangeShapeType="1"/>
          </p:cNvSpPr>
          <p:nvPr/>
        </p:nvSpPr>
        <p:spPr bwMode="auto">
          <a:xfrm rot="5400000">
            <a:off x="3160645" y="3324225"/>
            <a:ext cx="6035040" cy="0"/>
          </a:xfrm>
          <a:prstGeom prst="line">
            <a:avLst/>
          </a:prstGeom>
          <a:noFill/>
          <a:ln w="9525" cap="flat" cmpd="sng" algn="ctr">
            <a:solidFill>
              <a:schemeClr val="accent2"/>
            </a:solidFill>
            <a:prstDash val="dash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9" name="Isosceles Triangle 8"/>
          <p:cNvSpPr>
            <a:spLocks noChangeAspect="1"/>
          </p:cNvSpPr>
          <p:nvPr/>
        </p:nvSpPr>
        <p:spPr>
          <a:xfrm rot="5400000">
            <a:off x="419100" y="6467475"/>
            <a:ext cx="190849" cy="120314"/>
          </a:xfrm>
          <a:prstGeom prst="triangle">
            <a:avLst>
              <a:gd name="adj" fmla="val 50000"/>
            </a:avLst>
          </a:prstGeom>
          <a:solidFill>
            <a:schemeClr val="accent2"/>
          </a:solidFill>
          <a:ln w="254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2" name="Content Placeholder 11"/>
          <p:cNvSpPr>
            <a:spLocks noGrp="1"/>
          </p:cNvSpPr>
          <p:nvPr>
            <p:ph sz="quarter" idx="1"/>
          </p:nvPr>
        </p:nvSpPr>
        <p:spPr>
          <a:xfrm>
            <a:off x="304800" y="304800"/>
            <a:ext cx="5715000" cy="5715000"/>
          </a:xfrm>
        </p:spPr>
        <p:txBody>
          <a:bodyPr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Picture with Caption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500856"/>
            <a:ext cx="8229600" cy="674688"/>
          </a:xfrm>
          <a:ln>
            <a:solidFill>
              <a:schemeClr val="accent1"/>
            </a:solidFill>
          </a:ln>
        </p:spPr>
        <p:txBody>
          <a:bodyPr lIns="274320" anchor="ctr"/>
          <a:lstStyle>
            <a:lvl1pPr algn="r">
              <a:buNone/>
              <a:defRPr sz="2000" b="0">
                <a:solidFill>
                  <a:schemeClr val="tx1"/>
                </a:solidFill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457200" y="1905000"/>
            <a:ext cx="8229600" cy="4270248"/>
          </a:xfrm>
          <a:solidFill>
            <a:schemeClr val="tx1">
              <a:shade val="50000"/>
            </a:schemeClr>
          </a:solidFill>
          <a:ln>
            <a:noFill/>
          </a:ln>
          <a:effectLst/>
        </p:spPr>
        <p:txBody>
          <a:bodyPr/>
          <a:lstStyle>
            <a:lvl1pPr marL="0" indent="0">
              <a:spcBef>
                <a:spcPts val="600"/>
              </a:spcBef>
              <a:buNone/>
              <a:defRPr sz="3200"/>
            </a:lvl1pPr>
          </a:lstStyle>
          <a:p>
            <a:r>
              <a:rPr kumimoji="0" lang="en-US" smtClean="0"/>
              <a:t>Click icon to add picture</a:t>
            </a:r>
            <a:endParaRPr kumimoji="0"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219200"/>
            <a:ext cx="8229600" cy="533400"/>
          </a:xfrm>
        </p:spPr>
        <p:txBody>
          <a:bodyPr anchor="ctr" anchorCtr="0"/>
          <a:lstStyle>
            <a:lvl1pPr marL="0" indent="0" algn="l">
              <a:buFontTx/>
              <a:buNone/>
              <a:defRPr sz="14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0AFBB117-0581-40EA-8100-E4CB819FCE1C}" type="slidenum">
              <a:rPr lang="en-US" smtClean="0"/>
              <a:pPr>
                <a:defRPr/>
              </a:pPr>
              <a:t>‹#›</a:t>
            </a:fld>
            <a:endParaRPr lang="en-US"/>
          </a:p>
        </p:txBody>
      </p:sp>
      <p:sp>
        <p:nvSpPr>
          <p:cNvPr id="8" name="Straight Connector 7"/>
          <p:cNvSpPr>
            <a:spLocks noChangeShapeType="1"/>
          </p:cNvSpPr>
          <p:nvPr/>
        </p:nvSpPr>
        <p:spPr bwMode="auto">
          <a:xfrm>
            <a:off x="457200" y="6353175"/>
            <a:ext cx="8229600" cy="0"/>
          </a:xfrm>
          <a:prstGeom prst="line">
            <a:avLst/>
          </a:prstGeom>
          <a:noFill/>
          <a:ln w="9525" cap="flat" cmpd="sng" algn="ctr">
            <a:solidFill>
              <a:schemeClr val="accent2"/>
            </a:solidFill>
            <a:prstDash val="dash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9" name="Isosceles Triangle 8"/>
          <p:cNvSpPr>
            <a:spLocks noChangeAspect="1"/>
          </p:cNvSpPr>
          <p:nvPr/>
        </p:nvSpPr>
        <p:spPr>
          <a:xfrm rot="5400000">
            <a:off x="419100" y="6467475"/>
            <a:ext cx="190849" cy="120314"/>
          </a:xfrm>
          <a:prstGeom prst="triangle">
            <a:avLst>
              <a:gd name="adj" fmla="val 50000"/>
            </a:avLst>
          </a:prstGeom>
          <a:solidFill>
            <a:schemeClr val="accent2"/>
          </a:solidFill>
          <a:ln w="254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0" name="Rectangle 9"/>
          <p:cNvSpPr/>
          <p:nvPr/>
        </p:nvSpPr>
        <p:spPr>
          <a:xfrm>
            <a:off x="457200" y="500856"/>
            <a:ext cx="182880" cy="685800"/>
          </a:xfrm>
          <a:prstGeom prst="rect">
            <a:avLst/>
          </a:prstGeom>
          <a:solidFill>
            <a:schemeClr val="accent1"/>
          </a:solidFill>
          <a:ln w="635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A9C2050A-E785-4539-A1B7-5A09585ADA5A}" type="slidenum">
              <a:rPr lang="en-US" smtClean="0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8AC29D40-6307-4F2C-A66A-9BE95C7A175D}" type="slidenum">
              <a:rPr lang="en-US" smtClean="0"/>
              <a:pPr>
                <a:defRPr/>
              </a:pPr>
              <a:t>‹#›</a:t>
            </a:fld>
            <a:endParaRPr lang="en-US"/>
          </a:p>
        </p:txBody>
      </p:sp>
      <p:sp>
        <p:nvSpPr>
          <p:cNvPr id="7" name="Straight Connector 6"/>
          <p:cNvSpPr>
            <a:spLocks noChangeShapeType="1"/>
          </p:cNvSpPr>
          <p:nvPr/>
        </p:nvSpPr>
        <p:spPr bwMode="auto">
          <a:xfrm>
            <a:off x="457200" y="6353175"/>
            <a:ext cx="8229600" cy="0"/>
          </a:xfrm>
          <a:prstGeom prst="line">
            <a:avLst/>
          </a:prstGeom>
          <a:noFill/>
          <a:ln w="9525" cap="flat" cmpd="sng" algn="ctr">
            <a:solidFill>
              <a:schemeClr val="accent2"/>
            </a:solidFill>
            <a:prstDash val="dash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8" name="Isosceles Triangle 7"/>
          <p:cNvSpPr>
            <a:spLocks noChangeAspect="1"/>
          </p:cNvSpPr>
          <p:nvPr/>
        </p:nvSpPr>
        <p:spPr>
          <a:xfrm rot="5400000">
            <a:off x="419100" y="6467475"/>
            <a:ext cx="190849" cy="120314"/>
          </a:xfrm>
          <a:prstGeom prst="triangle">
            <a:avLst>
              <a:gd name="adj" fmla="val 50000"/>
            </a:avLst>
          </a:prstGeom>
          <a:solidFill>
            <a:schemeClr val="accent2"/>
          </a:solidFill>
          <a:ln w="254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9" name="Straight Connector 8"/>
          <p:cNvSpPr>
            <a:spLocks noChangeShapeType="1"/>
          </p:cNvSpPr>
          <p:nvPr/>
        </p:nvSpPr>
        <p:spPr bwMode="auto">
          <a:xfrm rot="5400000">
            <a:off x="3629607" y="3201952"/>
            <a:ext cx="5852160" cy="0"/>
          </a:xfrm>
          <a:prstGeom prst="line">
            <a:avLst/>
          </a:prstGeom>
          <a:noFill/>
          <a:ln w="9525" cap="flat" cmpd="sng" algn="ctr">
            <a:solidFill>
              <a:schemeClr val="accent2"/>
            </a:solidFill>
            <a:prstDash val="dash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Title Placeholder 21"/>
          <p:cNvSpPr>
            <a:spLocks noGrp="1"/>
          </p:cNvSpPr>
          <p:nvPr>
            <p:ph type="title"/>
          </p:nvPr>
        </p:nvSpPr>
        <p:spPr>
          <a:xfrm>
            <a:off x="457200" y="152400"/>
            <a:ext cx="8229600" cy="990600"/>
          </a:xfrm>
          <a:prstGeom prst="rect">
            <a:avLst/>
          </a:prstGeom>
        </p:spPr>
        <p:txBody>
          <a:bodyPr vert="horz" anchor="b" anchorCtr="0">
            <a:normAutofit/>
          </a:bodyPr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13" name="Text Placeholder 12"/>
          <p:cNvSpPr>
            <a:spLocks noGrp="1"/>
          </p:cNvSpPr>
          <p:nvPr>
            <p:ph type="body" idx="1"/>
          </p:nvPr>
        </p:nvSpPr>
        <p:spPr>
          <a:xfrm>
            <a:off x="457200" y="1219200"/>
            <a:ext cx="8229600" cy="4910328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en-US" smtClean="0"/>
              <a:t>Click to edit Master text styles</a:t>
            </a:r>
          </a:p>
          <a:p>
            <a:pPr lvl="1" eaLnBrk="1" latinLnBrk="0" hangingPunct="1"/>
            <a:r>
              <a:rPr kumimoji="0" lang="en-US" smtClean="0"/>
              <a:t>Second level</a:t>
            </a:r>
          </a:p>
          <a:p>
            <a:pPr lvl="2" eaLnBrk="1" latinLnBrk="0" hangingPunct="1"/>
            <a:r>
              <a:rPr kumimoji="0" lang="en-US" smtClean="0"/>
              <a:t>Third level</a:t>
            </a:r>
          </a:p>
          <a:p>
            <a:pPr lvl="3" eaLnBrk="1" latinLnBrk="0" hangingPunct="1"/>
            <a:r>
              <a:rPr kumimoji="0" lang="en-US" smtClean="0"/>
              <a:t>Fourth level</a:t>
            </a:r>
          </a:p>
          <a:p>
            <a:pPr lvl="4" eaLnBrk="1" latinLnBrk="0" hangingPunct="1"/>
            <a:r>
              <a:rPr kumimoji="0" lang="en-US" smtClean="0"/>
              <a:t>Fifth level</a:t>
            </a:r>
            <a:endParaRPr kumimoji="0" lang="en-US"/>
          </a:p>
        </p:txBody>
      </p:sp>
      <p:sp>
        <p:nvSpPr>
          <p:cNvPr id="14" name="Date Placeholder 13"/>
          <p:cNvSpPr>
            <a:spLocks noGrp="1"/>
          </p:cNvSpPr>
          <p:nvPr>
            <p:ph type="dt" sz="half" idx="2"/>
          </p:nvPr>
        </p:nvSpPr>
        <p:spPr>
          <a:xfrm>
            <a:off x="6400800" y="6356350"/>
            <a:ext cx="2289048" cy="365760"/>
          </a:xfrm>
          <a:prstGeom prst="rect">
            <a:avLst/>
          </a:prstGeom>
        </p:spPr>
        <p:txBody>
          <a:bodyPr vert="horz"/>
          <a:lstStyle>
            <a:lvl1pPr algn="l" eaLnBrk="1" latinLnBrk="0" hangingPunct="1">
              <a:defRPr kumimoji="0" sz="1400">
                <a:solidFill>
                  <a:schemeClr val="tx2"/>
                </a:solidFill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3"/>
          </p:nvPr>
        </p:nvSpPr>
        <p:spPr>
          <a:xfrm>
            <a:off x="2898648" y="6356350"/>
            <a:ext cx="3505200" cy="365760"/>
          </a:xfrm>
          <a:prstGeom prst="rect">
            <a:avLst/>
          </a:prstGeom>
        </p:spPr>
        <p:txBody>
          <a:bodyPr vert="horz"/>
          <a:lstStyle>
            <a:lvl1pPr algn="r" eaLnBrk="1" latinLnBrk="0" hangingPunct="1">
              <a:defRPr kumimoji="0" sz="1400">
                <a:solidFill>
                  <a:schemeClr val="tx2"/>
                </a:solidFill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23" name="Slide Number Placeholder 22"/>
          <p:cNvSpPr>
            <a:spLocks noGrp="1"/>
          </p:cNvSpPr>
          <p:nvPr>
            <p:ph type="sldNum" sz="quarter" idx="4"/>
          </p:nvPr>
        </p:nvSpPr>
        <p:spPr>
          <a:xfrm>
            <a:off x="612648" y="6356350"/>
            <a:ext cx="1981200" cy="365760"/>
          </a:xfrm>
          <a:prstGeom prst="rect">
            <a:avLst/>
          </a:prstGeom>
        </p:spPr>
        <p:txBody>
          <a:bodyPr vert="horz"/>
          <a:lstStyle>
            <a:lvl1pPr algn="l" eaLnBrk="1" latinLnBrk="0" hangingPunct="1">
              <a:defRPr kumimoji="0" sz="1400">
                <a:solidFill>
                  <a:schemeClr val="tx2"/>
                </a:solidFill>
              </a:defRPr>
            </a:lvl1pPr>
          </a:lstStyle>
          <a:p>
            <a:pPr>
              <a:defRPr/>
            </a:pPr>
            <a:fld id="{651F3AC5-303B-451E-8076-8026B4D0E903}" type="slidenum">
              <a:rPr lang="en-US" smtClean="0"/>
              <a:pPr>
                <a:defRPr/>
              </a:pPr>
              <a:t>‹#›</a:t>
            </a:fld>
            <a:endParaRPr lang="en-US"/>
          </a:p>
        </p:txBody>
      </p:sp>
      <p:sp>
        <p:nvSpPr>
          <p:cNvPr id="28" name="Straight Connector 27"/>
          <p:cNvSpPr>
            <a:spLocks noChangeShapeType="1"/>
          </p:cNvSpPr>
          <p:nvPr/>
        </p:nvSpPr>
        <p:spPr bwMode="auto">
          <a:xfrm>
            <a:off x="457200" y="6353175"/>
            <a:ext cx="8229600" cy="0"/>
          </a:xfrm>
          <a:prstGeom prst="line">
            <a:avLst/>
          </a:prstGeom>
          <a:noFill/>
          <a:ln w="9525" cap="flat" cmpd="sng" algn="ctr">
            <a:solidFill>
              <a:schemeClr val="accent2"/>
            </a:solidFill>
            <a:prstDash val="dash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29" name="Straight Connector 28"/>
          <p:cNvSpPr>
            <a:spLocks noChangeShapeType="1"/>
          </p:cNvSpPr>
          <p:nvPr/>
        </p:nvSpPr>
        <p:spPr bwMode="auto">
          <a:xfrm>
            <a:off x="457200" y="1143000"/>
            <a:ext cx="8229600" cy="0"/>
          </a:xfrm>
          <a:prstGeom prst="line">
            <a:avLst/>
          </a:prstGeom>
          <a:noFill/>
          <a:ln w="9525" cap="flat" cmpd="sng" algn="ctr">
            <a:solidFill>
              <a:schemeClr val="accent2"/>
            </a:solidFill>
            <a:prstDash val="dash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0" name="Isosceles Triangle 9"/>
          <p:cNvSpPr>
            <a:spLocks noChangeAspect="1"/>
          </p:cNvSpPr>
          <p:nvPr/>
        </p:nvSpPr>
        <p:spPr>
          <a:xfrm rot="5400000">
            <a:off x="419100" y="6467475"/>
            <a:ext cx="190849" cy="120314"/>
          </a:xfrm>
          <a:prstGeom prst="triangle">
            <a:avLst>
              <a:gd name="adj" fmla="val 50000"/>
            </a:avLst>
          </a:prstGeom>
          <a:solidFill>
            <a:schemeClr val="accent2"/>
          </a:solidFill>
          <a:ln w="254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57" r:id="rId1"/>
    <p:sldLayoutId id="2147483758" r:id="rId2"/>
    <p:sldLayoutId id="2147483759" r:id="rId3"/>
    <p:sldLayoutId id="2147483760" r:id="rId4"/>
    <p:sldLayoutId id="2147483761" r:id="rId5"/>
    <p:sldLayoutId id="2147483762" r:id="rId6"/>
    <p:sldLayoutId id="2147483763" r:id="rId7"/>
    <p:sldLayoutId id="2147483764" r:id="rId8"/>
    <p:sldLayoutId id="2147483765" r:id="rId9"/>
    <p:sldLayoutId id="2147483766" r:id="rId10"/>
    <p:sldLayoutId id="2147483767" r:id="rId11"/>
  </p:sldLayoutIdLst>
  <p:txStyles>
    <p:titleStyle>
      <a:lvl1pPr algn="l" rtl="0" eaLnBrk="1" latinLnBrk="0" hangingPunct="1">
        <a:spcBef>
          <a:spcPct val="0"/>
        </a:spcBef>
        <a:buNone/>
        <a:defRPr kumimoji="0" sz="3200" kern="1200">
          <a:solidFill>
            <a:schemeClr val="tx2"/>
          </a:solidFill>
          <a:latin typeface="+mj-lt"/>
          <a:ea typeface="+mj-ea"/>
          <a:cs typeface="+mj-cs"/>
        </a:defRPr>
      </a:lvl1pPr>
    </p:titleStyle>
    <p:bodyStyle>
      <a:lvl1pPr marL="274320" indent="-274320" algn="l" rtl="0" eaLnBrk="1" latinLnBrk="0" hangingPunct="1">
        <a:spcBef>
          <a:spcPts val="600"/>
        </a:spcBef>
        <a:buClr>
          <a:schemeClr val="accent1"/>
        </a:buClr>
        <a:buSzPct val="76000"/>
        <a:buFont typeface="Wingdings 3"/>
        <a:buChar char=""/>
        <a:defRPr kumimoji="0" sz="2600" kern="1200">
          <a:solidFill>
            <a:schemeClr val="tx1"/>
          </a:solidFill>
          <a:latin typeface="+mn-lt"/>
          <a:ea typeface="+mn-ea"/>
          <a:cs typeface="+mn-cs"/>
        </a:defRPr>
      </a:lvl1pPr>
      <a:lvl2pPr marL="548640" indent="-274320" algn="l" rtl="0" eaLnBrk="1" latinLnBrk="0" hangingPunct="1">
        <a:spcBef>
          <a:spcPts val="500"/>
        </a:spcBef>
        <a:buClr>
          <a:schemeClr val="accent2"/>
        </a:buClr>
        <a:buSzPct val="76000"/>
        <a:buFont typeface="Wingdings 3"/>
        <a:buChar char=""/>
        <a:defRPr kumimoji="0" sz="2300" kern="1200">
          <a:solidFill>
            <a:schemeClr val="tx2"/>
          </a:solidFill>
          <a:latin typeface="+mn-lt"/>
          <a:ea typeface="+mn-ea"/>
          <a:cs typeface="+mn-cs"/>
        </a:defRPr>
      </a:lvl2pPr>
      <a:lvl3pPr marL="822960" indent="-228600" algn="l" rtl="0" eaLnBrk="1" latinLnBrk="0" hangingPunct="1">
        <a:spcBef>
          <a:spcPts val="500"/>
        </a:spcBef>
        <a:buClr>
          <a:schemeClr val="bg1">
            <a:shade val="50000"/>
          </a:schemeClr>
        </a:buClr>
        <a:buSzPct val="76000"/>
        <a:buFont typeface="Wingdings 3"/>
        <a:buChar char="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097280" indent="-228600" algn="l" rtl="0" eaLnBrk="1" latinLnBrk="0" hangingPunct="1">
        <a:spcBef>
          <a:spcPts val="400"/>
        </a:spcBef>
        <a:buClr>
          <a:schemeClr val="accent2">
            <a:shade val="75000"/>
          </a:schemeClr>
        </a:buClr>
        <a:buSzPct val="70000"/>
        <a:buFont typeface="Wingdings"/>
        <a:buChar char="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indent="-228600" algn="l" rtl="0" eaLnBrk="1" latinLnBrk="0" hangingPunct="1">
        <a:spcBef>
          <a:spcPts val="300"/>
        </a:spcBef>
        <a:buClr>
          <a:schemeClr val="accent2"/>
        </a:buClr>
        <a:buSzPct val="70000"/>
        <a:buFont typeface="Wingdings"/>
        <a:buChar char="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5pPr>
      <a:lvl6pPr marL="1645920" indent="-182880" algn="l" rtl="0" eaLnBrk="1" latinLnBrk="0" hangingPunct="1">
        <a:spcBef>
          <a:spcPts val="300"/>
        </a:spcBef>
        <a:buClr>
          <a:srgbClr val="9FB8CD">
            <a:shade val="75000"/>
          </a:srgbClr>
        </a:buClr>
        <a:buSzPct val="75000"/>
        <a:buFont typeface="Wingdings 3"/>
        <a:buChar char=""/>
        <a:defRPr kumimoji="0" lang="en-US" sz="1600" kern="1200" smtClean="0">
          <a:solidFill>
            <a:schemeClr val="tx1"/>
          </a:solidFill>
          <a:latin typeface="+mn-lt"/>
          <a:ea typeface="+mn-ea"/>
          <a:cs typeface="+mn-cs"/>
        </a:defRPr>
      </a:lvl6pPr>
      <a:lvl7pPr marL="1828800" indent="-182880" algn="l" rtl="0" eaLnBrk="1" latinLnBrk="0" hangingPunct="1">
        <a:spcBef>
          <a:spcPts val="300"/>
        </a:spcBef>
        <a:buClr>
          <a:srgbClr val="727CA3">
            <a:shade val="75000"/>
          </a:srgbClr>
        </a:buClr>
        <a:buSzPct val="75000"/>
        <a:buFont typeface="Wingdings 3"/>
        <a:buChar char=""/>
        <a:defRPr kumimoji="0" lang="en-US" sz="1400" kern="1200" smtClean="0">
          <a:solidFill>
            <a:schemeClr val="tx1"/>
          </a:solidFill>
          <a:latin typeface="+mn-lt"/>
          <a:ea typeface="+mn-ea"/>
          <a:cs typeface="+mn-cs"/>
        </a:defRPr>
      </a:lvl7pPr>
      <a:lvl8pPr marL="2011680" indent="-182880" algn="l" rtl="0" eaLnBrk="1" latinLnBrk="0" hangingPunct="1">
        <a:spcBef>
          <a:spcPts val="300"/>
        </a:spcBef>
        <a:buClr>
          <a:prstClr val="white">
            <a:shade val="50000"/>
          </a:prstClr>
        </a:buClr>
        <a:buSzPct val="75000"/>
        <a:buFont typeface="Wingdings 3"/>
        <a:buChar char=""/>
        <a:defRPr kumimoji="0" lang="en-US" sz="1400" kern="1200" smtClean="0">
          <a:solidFill>
            <a:schemeClr val="tx1"/>
          </a:solidFill>
          <a:latin typeface="+mn-lt"/>
          <a:ea typeface="+mn-ea"/>
          <a:cs typeface="+mn-cs"/>
        </a:defRPr>
      </a:lvl8pPr>
      <a:lvl9pPr marL="2194560" indent="-182880" algn="l" rtl="0" eaLnBrk="1" latinLnBrk="0" hangingPunct="1">
        <a:spcBef>
          <a:spcPts val="300"/>
        </a:spcBef>
        <a:buClr>
          <a:srgbClr val="9FB8CD"/>
        </a:buClr>
        <a:buSzPct val="75000"/>
        <a:buFont typeface="Wingdings 3"/>
        <a:buChar char=""/>
        <a:defRPr kumimoji="0" lang="en-US" sz="1200" kern="1200" smtClean="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7" Type="http://schemas.openxmlformats.org/officeDocument/2006/relationships/image" Target="../media/image6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5.jpeg"/><Relationship Id="rId5" Type="http://schemas.openxmlformats.org/officeDocument/2006/relationships/image" Target="../media/image4.jpeg"/><Relationship Id="rId4" Type="http://schemas.openxmlformats.org/officeDocument/2006/relationships/image" Target="../media/image3.jpeg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tags" Target="../tags/tag1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slideLayout" Target="../slideLayouts/slideLayout6.xml"/><Relationship Id="rId1" Type="http://schemas.openxmlformats.org/officeDocument/2006/relationships/tags" Target="../tags/tag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tags" Target="../tags/tag3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eg"/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3.png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tags" Target="../tags/tag4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jpeg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5.xml"/><Relationship Id="rId4" Type="http://schemas.openxmlformats.org/officeDocument/2006/relationships/image" Target="../media/image15.jpeg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tags" Target="../tags/tag6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jpeg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7.xml"/><Relationship Id="rId4" Type="http://schemas.openxmlformats.org/officeDocument/2006/relationships/image" Target="../media/image17.jpe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jpeg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8.xml"/><Relationship Id="rId5" Type="http://schemas.openxmlformats.org/officeDocument/2006/relationships/image" Target="../media/image20.jpeg"/><Relationship Id="rId4" Type="http://schemas.openxmlformats.org/officeDocument/2006/relationships/image" Target="../media/image19.png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tags" Target="../tags/tag9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7.png"/><Relationship Id="rId5" Type="http://schemas.openxmlformats.org/officeDocument/2006/relationships/image" Target="../media/image26.png"/><Relationship Id="rId4" Type="http://schemas.openxmlformats.org/officeDocument/2006/relationships/image" Target="../media/image25.png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jpe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9.jpeg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0.jpeg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0" name="Rectangle 2"/>
          <p:cNvSpPr>
            <a:spLocks noGrp="1" noChangeArrowheads="1"/>
          </p:cNvSpPr>
          <p:nvPr>
            <p:ph type="ctrTitle"/>
          </p:nvPr>
        </p:nvSpPr>
        <p:spPr>
          <a:xfrm>
            <a:off x="228600" y="0"/>
            <a:ext cx="8686800" cy="685800"/>
          </a:xfrm>
        </p:spPr>
        <p:txBody>
          <a:bodyPr>
            <a:noAutofit/>
          </a:bodyPr>
          <a:lstStyle/>
          <a:p>
            <a:pPr algn="ctr" eaLnBrk="1" fontAlgn="auto" hangingPunct="1">
              <a:spcAft>
                <a:spcPts val="0"/>
              </a:spcAft>
              <a:defRPr/>
            </a:pPr>
            <a:r>
              <a:rPr lang="en-US" sz="4000" b="1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The Interwar </a:t>
            </a:r>
            <a:r>
              <a:rPr lang="en-US" sz="4000" b="1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Years 1919-1939 </a:t>
            </a:r>
            <a:endParaRPr lang="en-US" sz="4000" b="1" dirty="0">
              <a:solidFill>
                <a:srgbClr val="C0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4" name="Rectangle 3"/>
          <p:cNvSpPr/>
          <p:nvPr/>
        </p:nvSpPr>
        <p:spPr>
          <a:xfrm>
            <a:off x="381000" y="2895600"/>
            <a:ext cx="8534400" cy="3429000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59394" name="Picture 2" descr="http://1.bp.blogspot.com/-7ustdOG8XZk/UGcULy7nbVI/AAAAAAAACtA/7TUQcpCfD5E/s640/Fascist_Headquarters_-_1934-774586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0" y="990600"/>
            <a:ext cx="4572000" cy="3164681"/>
          </a:xfrm>
          <a:prstGeom prst="rect">
            <a:avLst/>
          </a:prstGeom>
          <a:noFill/>
        </p:spPr>
      </p:pic>
      <p:pic>
        <p:nvPicPr>
          <p:cNvPr id="59396" name="Picture 4" descr="http://4.bp.blogspot.com/-s-2LRw_8UR4/UGcYEtzHNBI/AAAAAAAACtY/fWOcJllbgq8/s320/mussolini_propaganda_poster-rd24d2c60b23848db9c493d11a55f1b26_2bgic_400.jp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4648200" y="990600"/>
            <a:ext cx="2105025" cy="3048001"/>
          </a:xfrm>
          <a:prstGeom prst="rect">
            <a:avLst/>
          </a:prstGeom>
          <a:noFill/>
        </p:spPr>
      </p:pic>
      <p:pic>
        <p:nvPicPr>
          <p:cNvPr id="59398" name="Picture 6" descr="http://3.bp.blogspot.com/-Rfc0EKifS5k/UGcVu4KJtiI/AAAAAAAACtI/QhNCqxfNenM/s1600/highres_30009971+copy.jpg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6781800" y="990600"/>
            <a:ext cx="2117925" cy="2895600"/>
          </a:xfrm>
          <a:prstGeom prst="rect">
            <a:avLst/>
          </a:prstGeom>
          <a:noFill/>
        </p:spPr>
      </p:pic>
      <p:pic>
        <p:nvPicPr>
          <p:cNvPr id="59400" name="Picture 8" descr="http://1.bp.blogspot.com/-wjKLvwmMyRw/UF4KT7S45FI/AAAAAAAACao/9kM9CSNcsC0/s640/soviet027a.jpg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685800" y="4191000"/>
            <a:ext cx="3429000" cy="2502098"/>
          </a:xfrm>
          <a:prstGeom prst="rect">
            <a:avLst/>
          </a:prstGeom>
          <a:noFill/>
        </p:spPr>
      </p:pic>
      <p:pic>
        <p:nvPicPr>
          <p:cNvPr id="59402" name="Picture 10" descr="http://4.bp.blogspot.com/-Hjo7M8uVFQk/UxZV3BnXuTI/AAAAAAAAA90/art5-x-fG5I/s1600/_46611240_newspaper_getty512.jpg"/>
          <p:cNvPicPr>
            <a:picLocks noChangeAspect="1" noChangeArrowheads="1"/>
          </p:cNvPicPr>
          <p:nvPr/>
        </p:nvPicPr>
        <p:blipFill>
          <a:blip r:embed="rId7" cstate="print"/>
          <a:srcRect/>
          <a:stretch>
            <a:fillRect/>
          </a:stretch>
        </p:blipFill>
        <p:spPr bwMode="auto">
          <a:xfrm>
            <a:off x="4648200" y="4191000"/>
            <a:ext cx="4267200" cy="2400301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9096" name="Rectangle 8"/>
          <p:cNvSpPr>
            <a:spLocks noGrp="1" noChangeArrowheads="1"/>
          </p:cNvSpPr>
          <p:nvPr>
            <p:ph type="title"/>
          </p:nvPr>
        </p:nvSpPr>
        <p:spPr>
          <a:xfrm>
            <a:off x="152400" y="152400"/>
            <a:ext cx="8991600" cy="533400"/>
          </a:xfrm>
        </p:spPr>
        <p:txBody>
          <a:bodyPr>
            <a:normAutofit fontScale="90000"/>
          </a:bodyPr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lang="en-US" b="1" dirty="0"/>
              <a:t>An Uncertain Peace:  </a:t>
            </a:r>
            <a:r>
              <a:rPr lang="en-US" b="1" dirty="0" smtClean="0">
                <a:solidFill>
                  <a:srgbClr val="C00000"/>
                </a:solidFill>
              </a:rPr>
              <a:t>The </a:t>
            </a:r>
            <a:r>
              <a:rPr lang="en-US" b="1" dirty="0">
                <a:solidFill>
                  <a:srgbClr val="C00000"/>
                </a:solidFill>
              </a:rPr>
              <a:t>Search for Security</a:t>
            </a:r>
          </a:p>
        </p:txBody>
      </p:sp>
      <p:sp>
        <p:nvSpPr>
          <p:cNvPr id="17410" name="Rectangle 9"/>
          <p:cNvSpPr>
            <a:spLocks noGrp="1" noChangeArrowheads="1"/>
          </p:cNvSpPr>
          <p:nvPr>
            <p:ph idx="1"/>
          </p:nvPr>
        </p:nvSpPr>
        <p:spPr>
          <a:xfrm>
            <a:off x="381000" y="1295400"/>
            <a:ext cx="7696200" cy="4694237"/>
          </a:xfrm>
        </p:spPr>
        <p:txBody>
          <a:bodyPr/>
          <a:lstStyle/>
          <a:p>
            <a:pPr eaLnBrk="1" hangingPunct="1">
              <a:lnSpc>
                <a:spcPct val="90000"/>
              </a:lnSpc>
              <a:buClr>
                <a:srgbClr val="FFFFFF"/>
              </a:buClr>
            </a:pPr>
            <a:r>
              <a:rPr lang="en-US" sz="2800" dirty="0" smtClean="0"/>
              <a:t>Shortcomings of Versailles Treaty and German dissatisfaction</a:t>
            </a:r>
          </a:p>
          <a:p>
            <a:pPr eaLnBrk="1" hangingPunct="1">
              <a:lnSpc>
                <a:spcPct val="90000"/>
              </a:lnSpc>
              <a:buClr>
                <a:srgbClr val="FFFFFF"/>
              </a:buClr>
            </a:pPr>
            <a:r>
              <a:rPr lang="en-US" sz="2800" b="1" dirty="0" smtClean="0">
                <a:solidFill>
                  <a:srgbClr val="C00000"/>
                </a:solidFill>
              </a:rPr>
              <a:t>Weaknesses of the League of Nations</a:t>
            </a:r>
          </a:p>
          <a:p>
            <a:pPr eaLnBrk="1" hangingPunct="1">
              <a:lnSpc>
                <a:spcPct val="90000"/>
              </a:lnSpc>
              <a:buClr>
                <a:srgbClr val="FFFFFF"/>
              </a:buClr>
            </a:pPr>
            <a:r>
              <a:rPr lang="en-US" sz="2800" dirty="0" smtClean="0"/>
              <a:t>French search for security: GB/US isolationism and the “</a:t>
            </a:r>
            <a:r>
              <a:rPr lang="en-US" sz="2800" b="1" dirty="0" smtClean="0"/>
              <a:t>Little Entente</a:t>
            </a:r>
            <a:r>
              <a:rPr lang="en-US" sz="2800" dirty="0" smtClean="0"/>
              <a:t>”</a:t>
            </a:r>
          </a:p>
          <a:p>
            <a:pPr eaLnBrk="1" hangingPunct="1">
              <a:lnSpc>
                <a:spcPct val="90000"/>
              </a:lnSpc>
              <a:buClr>
                <a:srgbClr val="FFFFFF"/>
              </a:buClr>
            </a:pPr>
            <a:r>
              <a:rPr lang="en-US" sz="2800" b="1" dirty="0" smtClean="0"/>
              <a:t>Allied Reparations Commission</a:t>
            </a:r>
            <a:r>
              <a:rPr lang="en-US" sz="2800" dirty="0" smtClean="0"/>
              <a:t>,  April 1921: $33 billion</a:t>
            </a:r>
          </a:p>
          <a:p>
            <a:pPr lvl="1" eaLnBrk="1" hangingPunct="1">
              <a:lnSpc>
                <a:spcPct val="90000"/>
              </a:lnSpc>
            </a:pPr>
            <a:r>
              <a:rPr lang="en-US" dirty="0" smtClean="0">
                <a:solidFill>
                  <a:schemeClr val="tx1"/>
                </a:solidFill>
              </a:rPr>
              <a:t>Paid in annual installments of billion gold marks</a:t>
            </a:r>
          </a:p>
          <a:p>
            <a:pPr lvl="1" eaLnBrk="1" hangingPunct="1">
              <a:lnSpc>
                <a:spcPct val="90000"/>
              </a:lnSpc>
            </a:pPr>
            <a:r>
              <a:rPr lang="en-US" dirty="0" smtClean="0">
                <a:solidFill>
                  <a:schemeClr val="tx1"/>
                </a:solidFill>
              </a:rPr>
              <a:t>Germany unable to pay in 1922</a:t>
            </a:r>
          </a:p>
          <a:p>
            <a:pPr lvl="1" eaLnBrk="1" hangingPunct="1">
              <a:lnSpc>
                <a:spcPct val="90000"/>
              </a:lnSpc>
            </a:pPr>
            <a:r>
              <a:rPr lang="en-US" dirty="0" smtClean="0">
                <a:solidFill>
                  <a:schemeClr val="tx1"/>
                </a:solidFill>
              </a:rPr>
              <a:t>French occupation of the Ruhr Valley</a:t>
            </a:r>
          </a:p>
          <a:p>
            <a:pPr eaLnBrk="1" hangingPunct="1">
              <a:lnSpc>
                <a:spcPct val="90000"/>
              </a:lnSpc>
              <a:buClr>
                <a:srgbClr val="FFFFFF"/>
              </a:buClr>
              <a:buFont typeface="Wingdings 2" pitchFamily="18" charset="2"/>
              <a:buNone/>
            </a:pPr>
            <a:endParaRPr lang="en-US" sz="2400" dirty="0" smtClean="0"/>
          </a:p>
        </p:txBody>
      </p:sp>
    </p:spTree>
    <p:custDataLst>
      <p:tags r:id="rId1"/>
    </p:custData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0121" name="Rectangle 9"/>
          <p:cNvSpPr>
            <a:spLocks noGrp="1" noChangeArrowheads="1"/>
          </p:cNvSpPr>
          <p:nvPr>
            <p:ph type="title"/>
          </p:nvPr>
        </p:nvSpPr>
        <p:spPr>
          <a:xfrm>
            <a:off x="6172200" y="381000"/>
            <a:ext cx="2286000" cy="1752600"/>
          </a:xfrm>
        </p:spPr>
        <p:txBody>
          <a:bodyPr/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lang="en-US" b="1" dirty="0"/>
              <a:t>The Little Entente</a:t>
            </a:r>
          </a:p>
        </p:txBody>
      </p:sp>
      <p:pic>
        <p:nvPicPr>
          <p:cNvPr id="18434" name="Picture 10" descr="WCB3e_unm26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228600" y="304800"/>
            <a:ext cx="5743575" cy="6096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  <p:custDataLst>
      <p:tags r:id="rId1"/>
    </p:custData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57" name="Title 1"/>
          <p:cNvSpPr>
            <a:spLocks noGrp="1"/>
          </p:cNvSpPr>
          <p:nvPr>
            <p:ph type="title"/>
          </p:nvPr>
        </p:nvSpPr>
        <p:spPr>
          <a:xfrm>
            <a:off x="457200" y="381000"/>
            <a:ext cx="8229600" cy="685800"/>
          </a:xfrm>
        </p:spPr>
        <p:txBody>
          <a:bodyPr/>
          <a:lstStyle/>
          <a:p>
            <a:pPr eaLnBrk="1" hangingPunct="1"/>
            <a:r>
              <a:rPr lang="en-US" b="1" dirty="0" smtClean="0"/>
              <a:t>The Hopeful Years: 1924-29</a:t>
            </a:r>
          </a:p>
        </p:txBody>
      </p:sp>
      <p:sp>
        <p:nvSpPr>
          <p:cNvPr id="19458" name="Content Placeholder 2"/>
          <p:cNvSpPr>
            <a:spLocks noGrp="1"/>
          </p:cNvSpPr>
          <p:nvPr>
            <p:ph idx="1"/>
          </p:nvPr>
        </p:nvSpPr>
        <p:spPr>
          <a:xfrm>
            <a:off x="533400" y="1219200"/>
            <a:ext cx="7848600" cy="5257800"/>
          </a:xfrm>
        </p:spPr>
        <p:txBody>
          <a:bodyPr>
            <a:normAutofit/>
          </a:bodyPr>
          <a:lstStyle/>
          <a:p>
            <a:pPr eaLnBrk="1" hangingPunct="1">
              <a:lnSpc>
                <a:spcPct val="80000"/>
              </a:lnSpc>
            </a:pPr>
            <a:r>
              <a:rPr lang="en-US" sz="2800" dirty="0" smtClean="0"/>
              <a:t>German mark falls to 4.2 trillion to $1, end of November 1923</a:t>
            </a:r>
          </a:p>
          <a:p>
            <a:pPr eaLnBrk="1" hangingPunct="1">
              <a:lnSpc>
                <a:spcPct val="80000"/>
              </a:lnSpc>
            </a:pPr>
            <a:r>
              <a:rPr lang="en-US" sz="2800" b="1" dirty="0" smtClean="0"/>
              <a:t>Dawes Plan</a:t>
            </a:r>
            <a:r>
              <a:rPr lang="en-US" sz="2800" dirty="0" smtClean="0"/>
              <a:t> – $200 million loan &amp; sympathy for Germany</a:t>
            </a:r>
          </a:p>
          <a:p>
            <a:pPr eaLnBrk="1" hangingPunct="1">
              <a:lnSpc>
                <a:spcPct val="80000"/>
              </a:lnSpc>
            </a:pPr>
            <a:r>
              <a:rPr lang="en-US" sz="2800" dirty="0" smtClean="0"/>
              <a:t>Gustav </a:t>
            </a:r>
            <a:r>
              <a:rPr lang="en-US" sz="2800" b="1" dirty="0" smtClean="0"/>
              <a:t>Stresemann</a:t>
            </a:r>
            <a:r>
              <a:rPr lang="en-US" sz="2800" dirty="0" smtClean="0"/>
              <a:t> (1878-1929) and German cooperation</a:t>
            </a:r>
          </a:p>
          <a:p>
            <a:pPr eaLnBrk="1" hangingPunct="1">
              <a:lnSpc>
                <a:spcPct val="80000"/>
              </a:lnSpc>
            </a:pPr>
            <a:r>
              <a:rPr lang="en-US" sz="2800" b="1" dirty="0" smtClean="0"/>
              <a:t>Treaty of Locarno</a:t>
            </a:r>
            <a:r>
              <a:rPr lang="en-US" sz="2800" dirty="0" smtClean="0"/>
              <a:t>, 1925 guarantees Germany’s western borders with France and Belgium.  What about the East?</a:t>
            </a:r>
          </a:p>
          <a:p>
            <a:pPr eaLnBrk="1" hangingPunct="1">
              <a:lnSpc>
                <a:spcPct val="90000"/>
              </a:lnSpc>
            </a:pPr>
            <a:r>
              <a:rPr lang="en-US" dirty="0" smtClean="0"/>
              <a:t>Germany joins League of Nations</a:t>
            </a:r>
          </a:p>
          <a:p>
            <a:pPr eaLnBrk="1" hangingPunct="1">
              <a:lnSpc>
                <a:spcPct val="90000"/>
              </a:lnSpc>
            </a:pPr>
            <a:r>
              <a:rPr lang="en-US" b="1" dirty="0" smtClean="0"/>
              <a:t>Kellogg-Briand Pact</a:t>
            </a:r>
            <a:r>
              <a:rPr lang="en-US" dirty="0" smtClean="0"/>
              <a:t>: NO MORE WAR!</a:t>
            </a:r>
          </a:p>
          <a:p>
            <a:pPr eaLnBrk="1" hangingPunct="1">
              <a:lnSpc>
                <a:spcPct val="90000"/>
              </a:lnSpc>
            </a:pPr>
            <a:r>
              <a:rPr lang="en-US" dirty="0" smtClean="0"/>
              <a:t>(Unsuccessful) push for disarmament</a:t>
            </a:r>
          </a:p>
          <a:p>
            <a:pPr eaLnBrk="1" hangingPunct="1">
              <a:lnSpc>
                <a:spcPct val="90000"/>
              </a:lnSpc>
            </a:pPr>
            <a:r>
              <a:rPr lang="en-US" dirty="0" smtClean="0"/>
              <a:t>Improved relations with Soviet </a:t>
            </a:r>
            <a:r>
              <a:rPr lang="en-US" dirty="0" err="1" smtClean="0"/>
              <a:t>Russi</a:t>
            </a:r>
            <a:endParaRPr lang="en-US" dirty="0" smtClean="0"/>
          </a:p>
        </p:txBody>
      </p:sp>
    </p:spTree>
    <p:custDataLst>
      <p:tags r:id="rId1"/>
    </p:custData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06" name="Rectangle 2"/>
          <p:cNvSpPr>
            <a:spLocks noGrp="1" noChangeArrowheads="1"/>
          </p:cNvSpPr>
          <p:nvPr>
            <p:ph type="title"/>
          </p:nvPr>
        </p:nvSpPr>
        <p:spPr>
          <a:xfrm>
            <a:off x="381000" y="0"/>
            <a:ext cx="8229600" cy="1143000"/>
          </a:xfrm>
        </p:spPr>
        <p:txBody>
          <a:bodyPr>
            <a:normAutofit fontScale="90000"/>
          </a:bodyPr>
          <a:lstStyle/>
          <a:p>
            <a:r>
              <a:rPr lang="en-US" sz="4000" b="1"/>
              <a:t>Causes of Worldwide Depression</a:t>
            </a:r>
          </a:p>
        </p:txBody>
      </p:sp>
      <p:sp>
        <p:nvSpPr>
          <p:cNvPr id="21507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457200" y="1143000"/>
            <a:ext cx="8229600" cy="5715000"/>
          </a:xfrm>
        </p:spPr>
        <p:txBody>
          <a:bodyPr/>
          <a:lstStyle/>
          <a:p>
            <a:pPr lvl="1"/>
            <a:r>
              <a:rPr lang="en-US" sz="2400"/>
              <a:t>German </a:t>
            </a:r>
            <a:r>
              <a:rPr lang="en-US" sz="2400">
                <a:solidFill>
                  <a:srgbClr val="A50021"/>
                </a:solidFill>
              </a:rPr>
              <a:t>reparations</a:t>
            </a:r>
          </a:p>
          <a:p>
            <a:pPr lvl="1"/>
            <a:r>
              <a:rPr lang="en-US" sz="2400"/>
              <a:t>Expansion of production capacities and dominance of the United States in the </a:t>
            </a:r>
            <a:r>
              <a:rPr lang="en-US" sz="2400">
                <a:solidFill>
                  <a:srgbClr val="A50021"/>
                </a:solidFill>
              </a:rPr>
              <a:t>global economy </a:t>
            </a:r>
          </a:p>
          <a:p>
            <a:pPr lvl="2"/>
            <a:r>
              <a:rPr lang="en-US" sz="2000"/>
              <a:t>Britain and France owed huge war debts to the U.S.</a:t>
            </a:r>
          </a:p>
          <a:p>
            <a:pPr lvl="2"/>
            <a:r>
              <a:rPr lang="en-US" sz="2000"/>
              <a:t>Better technologies allowed factories to make more products faster, leading to </a:t>
            </a:r>
            <a:r>
              <a:rPr lang="en-US" sz="2000">
                <a:solidFill>
                  <a:srgbClr val="A50021"/>
                </a:solidFill>
              </a:rPr>
              <a:t>overproduction</a:t>
            </a:r>
          </a:p>
          <a:p>
            <a:pPr lvl="1"/>
            <a:r>
              <a:rPr lang="en-US" sz="2400"/>
              <a:t>Excessive </a:t>
            </a:r>
            <a:r>
              <a:rPr lang="en-US" sz="2400">
                <a:solidFill>
                  <a:srgbClr val="A50021"/>
                </a:solidFill>
              </a:rPr>
              <a:t>expansion</a:t>
            </a:r>
            <a:r>
              <a:rPr lang="en-US" sz="2400"/>
              <a:t> of </a:t>
            </a:r>
            <a:r>
              <a:rPr lang="en-US" sz="2400">
                <a:solidFill>
                  <a:srgbClr val="A50021"/>
                </a:solidFill>
              </a:rPr>
              <a:t>credit</a:t>
            </a:r>
            <a:r>
              <a:rPr lang="en-US" sz="2400"/>
              <a:t> (people spending money they don’t have)</a:t>
            </a:r>
          </a:p>
          <a:p>
            <a:pPr lvl="1"/>
            <a:r>
              <a:rPr lang="en-US" sz="2400">
                <a:solidFill>
                  <a:srgbClr val="A50021"/>
                </a:solidFill>
              </a:rPr>
              <a:t>Stock Market Crash</a:t>
            </a:r>
            <a:r>
              <a:rPr lang="en-US" sz="2400"/>
              <a:t> of 1929</a:t>
            </a:r>
          </a:p>
          <a:p>
            <a:pPr lvl="2"/>
            <a:r>
              <a:rPr lang="en-US" sz="2000"/>
              <a:t>Buying stock on </a:t>
            </a:r>
            <a:r>
              <a:rPr lang="en-US" sz="2000">
                <a:solidFill>
                  <a:srgbClr val="A50021"/>
                </a:solidFill>
              </a:rPr>
              <a:t>margin</a:t>
            </a:r>
          </a:p>
          <a:p>
            <a:pPr lvl="2"/>
            <a:r>
              <a:rPr lang="en-US" sz="2000"/>
              <a:t>A crisis in finance that led the Federal Reserve to raise interest rates</a:t>
            </a:r>
          </a:p>
          <a:p>
            <a:pPr lvl="2"/>
            <a:r>
              <a:rPr lang="en-US" sz="2000">
                <a:solidFill>
                  <a:srgbClr val="A50021"/>
                </a:solidFill>
              </a:rPr>
              <a:t>Panic</a:t>
            </a:r>
            <a:r>
              <a:rPr lang="en-US" sz="2000"/>
              <a:t> set in when stock prices crashed</a:t>
            </a:r>
          </a:p>
          <a:p>
            <a:pPr lvl="1"/>
            <a:r>
              <a:rPr lang="en-US" sz="2400"/>
              <a:t>Inability of the League of Nations to stop </a:t>
            </a:r>
            <a:r>
              <a:rPr lang="en-US" sz="2400">
                <a:solidFill>
                  <a:srgbClr val="A50021"/>
                </a:solidFill>
              </a:rPr>
              <a:t>aggression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Rectangle 2"/>
          <p:cNvSpPr>
            <a:spLocks noGrp="1" noChangeArrowheads="1"/>
          </p:cNvSpPr>
          <p:nvPr>
            <p:ph type="title"/>
          </p:nvPr>
        </p:nvSpPr>
        <p:spPr>
          <a:xfrm>
            <a:off x="0" y="274638"/>
            <a:ext cx="5410200" cy="1143000"/>
          </a:xfrm>
        </p:spPr>
        <p:txBody>
          <a:bodyPr>
            <a:normAutofit fontScale="90000"/>
          </a:bodyPr>
          <a:lstStyle/>
          <a:p>
            <a:r>
              <a:rPr lang="en-US" sz="4000" b="1">
                <a:effectLst>
                  <a:outerShdw blurRad="38100" dist="38100" dir="2700000" algn="tl">
                    <a:srgbClr val="C0C0C0"/>
                  </a:outerShdw>
                </a:effectLst>
              </a:rPr>
              <a:t>Versailles Goes Awry</a:t>
            </a:r>
          </a:p>
        </p:txBody>
      </p:sp>
      <p:sp>
        <p:nvSpPr>
          <p:cNvPr id="3075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152400" y="1600200"/>
            <a:ext cx="4648200" cy="4953000"/>
          </a:xfrm>
        </p:spPr>
        <p:txBody>
          <a:bodyPr/>
          <a:lstStyle/>
          <a:p>
            <a:r>
              <a:rPr lang="en-US" sz="2800"/>
              <a:t>The </a:t>
            </a:r>
            <a:r>
              <a:rPr lang="en-US" sz="2800">
                <a:solidFill>
                  <a:srgbClr val="A50021"/>
                </a:solidFill>
              </a:rPr>
              <a:t>Treaty of Versailles</a:t>
            </a:r>
            <a:r>
              <a:rPr lang="en-US" sz="2800"/>
              <a:t> was supposed to ensure peace, satisfy nationalistic desires, and exact revenge on Germany</a:t>
            </a:r>
          </a:p>
          <a:p>
            <a:endParaRPr lang="en-US" sz="2800"/>
          </a:p>
          <a:p>
            <a:r>
              <a:rPr lang="en-US" sz="2800"/>
              <a:t>Unfortunately, the terms of the treaty did not have the intended results</a:t>
            </a:r>
          </a:p>
        </p:txBody>
      </p:sp>
      <p:pic>
        <p:nvPicPr>
          <p:cNvPr id="3076" name="Picture 4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5410200" y="304800"/>
            <a:ext cx="3581400" cy="30845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3078" name="Picture 6" descr="SuperStock_463-6132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5334000" y="3505200"/>
            <a:ext cx="3562350" cy="3175000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Rectangle 2"/>
          <p:cNvSpPr>
            <a:spLocks noGrp="1" noChangeArrowheads="1"/>
          </p:cNvSpPr>
          <p:nvPr>
            <p:ph type="title"/>
          </p:nvPr>
        </p:nvSpPr>
        <p:spPr>
          <a:xfrm>
            <a:off x="0" y="0"/>
            <a:ext cx="9144000" cy="1143000"/>
          </a:xfrm>
        </p:spPr>
        <p:txBody>
          <a:bodyPr/>
          <a:lstStyle/>
          <a:p>
            <a:r>
              <a:rPr lang="en-US" sz="3200" b="1">
                <a:effectLst>
                  <a:outerShdw blurRad="38100" dist="38100" dir="2700000" algn="tl">
                    <a:srgbClr val="C0C0C0"/>
                  </a:outerShdw>
                </a:effectLst>
              </a:rPr>
              <a:t>Ensuring Peace &amp; Protecting New Nations?</a:t>
            </a:r>
          </a:p>
        </p:txBody>
      </p:sp>
      <p:sp>
        <p:nvSpPr>
          <p:cNvPr id="4099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0" y="1143000"/>
            <a:ext cx="6248400" cy="5562600"/>
          </a:xfrm>
        </p:spPr>
        <p:txBody>
          <a:bodyPr>
            <a:noAutofit/>
          </a:bodyPr>
          <a:lstStyle/>
          <a:p>
            <a:r>
              <a:rPr lang="en-US" sz="3200" dirty="0"/>
              <a:t>The League of Nations is </a:t>
            </a:r>
            <a:r>
              <a:rPr lang="en-US" sz="3200" dirty="0">
                <a:solidFill>
                  <a:srgbClr val="A50021"/>
                </a:solidFill>
              </a:rPr>
              <a:t>weak</a:t>
            </a:r>
          </a:p>
          <a:p>
            <a:pPr lvl="1"/>
            <a:r>
              <a:rPr lang="en-US" sz="2800" dirty="0"/>
              <a:t>It cannot convince countries to disarm</a:t>
            </a:r>
          </a:p>
          <a:p>
            <a:pPr lvl="2"/>
            <a:r>
              <a:rPr lang="en-US" sz="2800" dirty="0"/>
              <a:t>Why might that be the case?</a:t>
            </a:r>
          </a:p>
          <a:p>
            <a:pPr lvl="1"/>
            <a:r>
              <a:rPr lang="en-US" sz="2800" dirty="0"/>
              <a:t>It cannot help all of the new, struggling nations that were created</a:t>
            </a:r>
          </a:p>
          <a:p>
            <a:pPr lvl="1"/>
            <a:r>
              <a:rPr lang="en-US" sz="2800" dirty="0"/>
              <a:t>It does not include the U.S., Germany, or the newly created Soviet Union</a:t>
            </a:r>
          </a:p>
          <a:p>
            <a:pPr lvl="2"/>
            <a:r>
              <a:rPr lang="en-US" sz="2800" dirty="0"/>
              <a:t>Why would this make it weaker?</a:t>
            </a:r>
          </a:p>
        </p:txBody>
      </p:sp>
      <p:pic>
        <p:nvPicPr>
          <p:cNvPr id="4101" name="Picture 5" descr="e7df00d22afda672cf55397b4d40451f_1M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6248400" y="990600"/>
            <a:ext cx="2667000" cy="2647950"/>
          </a:xfrm>
          <a:prstGeom prst="rect">
            <a:avLst/>
          </a:prstGeom>
          <a:noFill/>
        </p:spPr>
      </p:pic>
      <p:pic>
        <p:nvPicPr>
          <p:cNvPr id="4103" name="Picture 7" descr="treaty_of_versailles_7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6400800" y="3657600"/>
            <a:ext cx="2359025" cy="2971800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6"/>
          <p:cNvSpPr>
            <a:spLocks noGrp="1"/>
          </p:cNvSpPr>
          <p:nvPr>
            <p:ph type="title"/>
          </p:nvPr>
        </p:nvSpPr>
        <p:spPr>
          <a:xfrm>
            <a:off x="304800" y="152400"/>
            <a:ext cx="8534400" cy="609600"/>
          </a:xfrm>
        </p:spPr>
        <p:txBody>
          <a:bodyPr>
            <a:normAutofit fontScale="90000"/>
          </a:bodyPr>
          <a:lstStyle/>
          <a:p>
            <a:pPr>
              <a:defRPr/>
            </a:pPr>
            <a:r>
              <a:rPr lang="en-US" sz="3200" b="1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Long-term causes of the Great Depression</a:t>
            </a:r>
            <a:endParaRPr lang="en-US" sz="3200" b="1" dirty="0">
              <a:solidFill>
                <a:srgbClr val="C0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5124" name="Rectangle 3"/>
          <p:cNvSpPr>
            <a:spLocks noGrp="1" noChangeArrowheads="1"/>
          </p:cNvSpPr>
          <p:nvPr>
            <p:ph sz="quarter" idx="1"/>
          </p:nvPr>
        </p:nvSpPr>
        <p:spPr>
          <a:xfrm>
            <a:off x="0" y="533400"/>
            <a:ext cx="8915400" cy="3581400"/>
          </a:xfrm>
        </p:spPr>
        <p:txBody>
          <a:bodyPr/>
          <a:lstStyle/>
          <a:p>
            <a:pPr eaLnBrk="1" hangingPunct="1">
              <a:lnSpc>
                <a:spcPct val="90000"/>
              </a:lnSpc>
              <a:buFont typeface="Wingdings 2" pitchFamily="18" charset="2"/>
              <a:buNone/>
            </a:pPr>
            <a:endParaRPr lang="en-US" dirty="0" smtClean="0"/>
          </a:p>
          <a:p>
            <a:pPr lvl="1" eaLnBrk="1" hangingPunct="1">
              <a:lnSpc>
                <a:spcPct val="90000"/>
              </a:lnSpc>
            </a:pPr>
            <a:r>
              <a:rPr lang="en-US" dirty="0" smtClean="0"/>
              <a:t>Many countries had huge </a:t>
            </a:r>
            <a:r>
              <a:rPr lang="en-US" b="1" u="sng" dirty="0" smtClean="0">
                <a:solidFill>
                  <a:srgbClr val="C00000"/>
                </a:solidFill>
              </a:rPr>
              <a:t>war debts</a:t>
            </a:r>
            <a:r>
              <a:rPr lang="en-US" b="1" u="sng" dirty="0" smtClean="0">
                <a:solidFill>
                  <a:srgbClr val="002060"/>
                </a:solidFill>
              </a:rPr>
              <a:t> </a:t>
            </a:r>
            <a:r>
              <a:rPr lang="en-US" dirty="0" smtClean="0"/>
              <a:t>from World War I</a:t>
            </a:r>
          </a:p>
          <a:p>
            <a:pPr lvl="1" eaLnBrk="1" hangingPunct="1">
              <a:lnSpc>
                <a:spcPct val="90000"/>
              </a:lnSpc>
            </a:pPr>
            <a:r>
              <a:rPr lang="en-US" b="1" dirty="0" smtClean="0">
                <a:solidFill>
                  <a:srgbClr val="C00000"/>
                </a:solidFill>
              </a:rPr>
              <a:t>Germany</a:t>
            </a:r>
            <a:r>
              <a:rPr lang="en-US" dirty="0" smtClean="0"/>
              <a:t> had to </a:t>
            </a:r>
            <a:r>
              <a:rPr lang="en-US" b="1" u="sng" dirty="0" smtClean="0">
                <a:solidFill>
                  <a:srgbClr val="C00000"/>
                </a:solidFill>
              </a:rPr>
              <a:t>reparations</a:t>
            </a:r>
            <a:r>
              <a:rPr lang="en-US" dirty="0" smtClean="0"/>
              <a:t> for WWI</a:t>
            </a:r>
          </a:p>
          <a:p>
            <a:pPr lvl="1" eaLnBrk="1" hangingPunct="1">
              <a:lnSpc>
                <a:spcPct val="90000"/>
              </a:lnSpc>
            </a:pPr>
            <a:r>
              <a:rPr lang="en-US" b="1" dirty="0" smtClean="0">
                <a:solidFill>
                  <a:srgbClr val="C00000"/>
                </a:solidFill>
              </a:rPr>
              <a:t>European countries relied on American loans and investments</a:t>
            </a:r>
          </a:p>
          <a:p>
            <a:pPr lvl="1" eaLnBrk="1" hangingPunct="1">
              <a:lnSpc>
                <a:spcPct val="90000"/>
              </a:lnSpc>
            </a:pPr>
            <a:r>
              <a:rPr lang="en-US" dirty="0" smtClean="0"/>
              <a:t>The </a:t>
            </a:r>
            <a:r>
              <a:rPr lang="en-US" b="1" dirty="0" smtClean="0">
                <a:solidFill>
                  <a:srgbClr val="C00000"/>
                </a:solidFill>
              </a:rPr>
              <a:t>world economies were </a:t>
            </a:r>
            <a:r>
              <a:rPr lang="en-US" b="1" u="sng" dirty="0" smtClean="0">
                <a:solidFill>
                  <a:srgbClr val="C00000"/>
                </a:solidFill>
              </a:rPr>
              <a:t>interconnected</a:t>
            </a:r>
            <a:r>
              <a:rPr lang="en-US" b="1" dirty="0" smtClean="0">
                <a:solidFill>
                  <a:srgbClr val="C00000"/>
                </a:solidFill>
              </a:rPr>
              <a:t> </a:t>
            </a:r>
            <a:r>
              <a:rPr lang="en-US" dirty="0" smtClean="0"/>
              <a:t>so when the </a:t>
            </a:r>
            <a:r>
              <a:rPr lang="en-US" b="1" dirty="0" smtClean="0">
                <a:solidFill>
                  <a:srgbClr val="C00000"/>
                </a:solidFill>
              </a:rPr>
              <a:t>United States economy (largest) failed, it affected the world economy severely.</a:t>
            </a:r>
            <a:endParaRPr lang="en-US" b="1" u="sng" dirty="0" smtClean="0">
              <a:solidFill>
                <a:srgbClr val="002060"/>
              </a:solidFill>
            </a:endParaRPr>
          </a:p>
        </p:txBody>
      </p:sp>
      <p:pic>
        <p:nvPicPr>
          <p:cNvPr id="8" name="Picture 4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52400" y="3505200"/>
            <a:ext cx="3124200" cy="3124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9" name="Picture 5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4267200" y="3200400"/>
            <a:ext cx="4225925" cy="348804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>
          <a:xfrm>
            <a:off x="0" y="152400"/>
            <a:ext cx="9144000" cy="990600"/>
          </a:xfrm>
        </p:spPr>
        <p:txBody>
          <a:bodyPr>
            <a:normAutofit/>
          </a:bodyPr>
          <a:lstStyle/>
          <a:p>
            <a:pPr>
              <a:defRPr/>
            </a:pPr>
            <a:r>
              <a:rPr lang="en-US" dirty="0" smtClean="0"/>
              <a:t>Short-term causes of the Great Depression</a:t>
            </a:r>
            <a:endParaRPr lang="en-US" dirty="0"/>
          </a:p>
        </p:txBody>
      </p:sp>
      <p:sp>
        <p:nvSpPr>
          <p:cNvPr id="7171" name="Rectangle 3"/>
          <p:cNvSpPr>
            <a:spLocks noGrp="1" noChangeArrowheads="1"/>
          </p:cNvSpPr>
          <p:nvPr>
            <p:ph sz="quarter" idx="1"/>
          </p:nvPr>
        </p:nvSpPr>
        <p:spPr>
          <a:xfrm>
            <a:off x="228600" y="1143000"/>
            <a:ext cx="8153400" cy="5334000"/>
          </a:xfrm>
        </p:spPr>
        <p:txBody>
          <a:bodyPr/>
          <a:lstStyle/>
          <a:p>
            <a:pPr eaLnBrk="1" hangingPunct="1">
              <a:lnSpc>
                <a:spcPct val="90000"/>
              </a:lnSpc>
            </a:pPr>
            <a:endParaRPr lang="en-US" dirty="0" smtClean="0"/>
          </a:p>
          <a:p>
            <a:pPr eaLnBrk="1" hangingPunct="1">
              <a:lnSpc>
                <a:spcPct val="90000"/>
              </a:lnSpc>
            </a:pPr>
            <a:r>
              <a:rPr lang="en-US" sz="3000" dirty="0" smtClean="0"/>
              <a:t>The US </a:t>
            </a:r>
            <a:r>
              <a:rPr lang="en-US" sz="3000" b="1" dirty="0" smtClean="0">
                <a:solidFill>
                  <a:srgbClr val="C00000"/>
                </a:solidFill>
              </a:rPr>
              <a:t>stock market crashed in 1929</a:t>
            </a:r>
          </a:p>
          <a:p>
            <a:pPr eaLnBrk="1" hangingPunct="1">
              <a:lnSpc>
                <a:spcPct val="90000"/>
              </a:lnSpc>
            </a:pPr>
            <a:r>
              <a:rPr lang="en-US" sz="3000" dirty="0" smtClean="0"/>
              <a:t>Banks demanded repayment of loans</a:t>
            </a:r>
          </a:p>
          <a:p>
            <a:pPr eaLnBrk="1" hangingPunct="1">
              <a:lnSpc>
                <a:spcPct val="90000"/>
              </a:lnSpc>
            </a:pPr>
            <a:r>
              <a:rPr lang="en-US" sz="3000" dirty="0" smtClean="0"/>
              <a:t>Farms fail and factories close</a:t>
            </a:r>
          </a:p>
          <a:p>
            <a:pPr eaLnBrk="1" hangingPunct="1">
              <a:lnSpc>
                <a:spcPct val="90000"/>
              </a:lnSpc>
            </a:pPr>
            <a:r>
              <a:rPr lang="en-US" sz="3000" dirty="0" smtClean="0"/>
              <a:t>The US reduced foreign trade to protect their economy (they </a:t>
            </a:r>
            <a:r>
              <a:rPr lang="en-US" sz="3000" b="1" u="sng" dirty="0" smtClean="0">
                <a:solidFill>
                  <a:srgbClr val="C00000"/>
                </a:solidFill>
              </a:rPr>
              <a:t>increase tariffs</a:t>
            </a:r>
            <a:r>
              <a:rPr lang="en-US" sz="3000" b="1" u="sng" dirty="0" smtClean="0"/>
              <a:t> </a:t>
            </a:r>
            <a:r>
              <a:rPr lang="en-US" sz="3000" dirty="0" smtClean="0"/>
              <a:t>which cause other countries to increase tariffs which causes a </a:t>
            </a:r>
            <a:r>
              <a:rPr lang="en-US" sz="3000" b="1" dirty="0" smtClean="0">
                <a:solidFill>
                  <a:srgbClr val="C00000"/>
                </a:solidFill>
              </a:rPr>
              <a:t>world wide decline in trade</a:t>
            </a:r>
            <a:r>
              <a:rPr lang="en-US" sz="3000" dirty="0" smtClean="0"/>
              <a:t> worsening the Great Depression)</a:t>
            </a:r>
          </a:p>
          <a:p>
            <a:pPr eaLnBrk="1" hangingPunct="1">
              <a:lnSpc>
                <a:spcPct val="90000"/>
              </a:lnSpc>
            </a:pPr>
            <a:r>
              <a:rPr lang="en-US" sz="3000" dirty="0" smtClean="0"/>
              <a:t>The </a:t>
            </a:r>
            <a:r>
              <a:rPr lang="en-US" sz="3000" b="1" dirty="0" smtClean="0">
                <a:solidFill>
                  <a:srgbClr val="C00000"/>
                </a:solidFill>
              </a:rPr>
              <a:t>US stops loans to foreign countries</a:t>
            </a:r>
          </a:p>
          <a:p>
            <a:pPr eaLnBrk="1" hangingPunct="1">
              <a:lnSpc>
                <a:spcPct val="90000"/>
              </a:lnSpc>
            </a:pPr>
            <a:r>
              <a:rPr lang="en-US" sz="3000" dirty="0" smtClean="0"/>
              <a:t>The </a:t>
            </a:r>
            <a:r>
              <a:rPr lang="en-US" sz="3000" b="1" dirty="0" smtClean="0">
                <a:solidFill>
                  <a:srgbClr val="C00000"/>
                </a:solidFill>
              </a:rPr>
              <a:t>American banking system collapses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Rectangle 2"/>
          <p:cNvSpPr>
            <a:spLocks noGrp="1" noChangeArrowheads="1"/>
          </p:cNvSpPr>
          <p:nvPr>
            <p:ph type="title"/>
          </p:nvPr>
        </p:nvSpPr>
        <p:spPr>
          <a:xfrm>
            <a:off x="0" y="381000"/>
            <a:ext cx="9144000" cy="762000"/>
          </a:xfrm>
        </p:spPr>
        <p:txBody>
          <a:bodyPr>
            <a:normAutofit fontScale="90000"/>
          </a:bodyPr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lang="en-US" b="1" dirty="0" smtClean="0">
                <a:solidFill>
                  <a:srgbClr val="C00000"/>
                </a:solidFill>
              </a:rPr>
              <a:t>Short-term Effects of the Great Depression </a:t>
            </a:r>
            <a:endParaRPr lang="en-US" b="1" dirty="0">
              <a:solidFill>
                <a:srgbClr val="C00000"/>
              </a:solidFill>
            </a:endParaRPr>
          </a:p>
        </p:txBody>
      </p:sp>
      <p:sp>
        <p:nvSpPr>
          <p:cNvPr id="9219" name="Rectangle 3"/>
          <p:cNvSpPr>
            <a:spLocks noGrp="1" noChangeArrowheads="1"/>
          </p:cNvSpPr>
          <p:nvPr>
            <p:ph sz="quarter" idx="1"/>
          </p:nvPr>
        </p:nvSpPr>
        <p:spPr>
          <a:xfrm>
            <a:off x="0" y="1371600"/>
            <a:ext cx="9144000" cy="5486400"/>
          </a:xfrm>
        </p:spPr>
        <p:txBody>
          <a:bodyPr/>
          <a:lstStyle/>
          <a:p>
            <a:pPr lvl="1" eaLnBrk="1" hangingPunct="1">
              <a:lnSpc>
                <a:spcPct val="90000"/>
              </a:lnSpc>
            </a:pPr>
            <a:r>
              <a:rPr lang="en-US" sz="3200" dirty="0" smtClean="0">
                <a:solidFill>
                  <a:srgbClr val="C00000"/>
                </a:solidFill>
              </a:rPr>
              <a:t>Millions</a:t>
            </a:r>
            <a:r>
              <a:rPr lang="en-US" sz="3200" dirty="0" smtClean="0"/>
              <a:t> become </a:t>
            </a:r>
            <a:r>
              <a:rPr lang="en-US" sz="3200" dirty="0" smtClean="0">
                <a:solidFill>
                  <a:srgbClr val="C00000"/>
                </a:solidFill>
              </a:rPr>
              <a:t>unemployed worldwide</a:t>
            </a:r>
          </a:p>
          <a:p>
            <a:pPr lvl="1" eaLnBrk="1" hangingPunct="1">
              <a:lnSpc>
                <a:spcPct val="90000"/>
              </a:lnSpc>
            </a:pPr>
            <a:r>
              <a:rPr lang="en-US" sz="3200" dirty="0" smtClean="0"/>
              <a:t>Businesses go bankrupt</a:t>
            </a:r>
          </a:p>
          <a:p>
            <a:pPr lvl="1" eaLnBrk="1" hangingPunct="1">
              <a:lnSpc>
                <a:spcPct val="90000"/>
              </a:lnSpc>
            </a:pPr>
            <a:r>
              <a:rPr lang="en-US" sz="3200" dirty="0" smtClean="0">
                <a:solidFill>
                  <a:srgbClr val="C00000"/>
                </a:solidFill>
              </a:rPr>
              <a:t>Governments take emergency measures to protect their economies</a:t>
            </a:r>
          </a:p>
          <a:p>
            <a:pPr lvl="1" eaLnBrk="1" hangingPunct="1">
              <a:lnSpc>
                <a:spcPct val="90000"/>
              </a:lnSpc>
            </a:pPr>
            <a:r>
              <a:rPr lang="en-US" sz="3200" dirty="0" smtClean="0">
                <a:solidFill>
                  <a:srgbClr val="C00000"/>
                </a:solidFill>
              </a:rPr>
              <a:t>Citizens</a:t>
            </a:r>
            <a:r>
              <a:rPr lang="en-US" sz="3200" dirty="0" smtClean="0"/>
              <a:t> lose faith in </a:t>
            </a:r>
            <a:r>
              <a:rPr lang="en-US" sz="3200" dirty="0" smtClean="0">
                <a:solidFill>
                  <a:srgbClr val="C00000"/>
                </a:solidFill>
              </a:rPr>
              <a:t>capitalism, democracy, and the banking system</a:t>
            </a:r>
          </a:p>
          <a:p>
            <a:pPr lvl="1" eaLnBrk="1" hangingPunct="1">
              <a:lnSpc>
                <a:spcPct val="90000"/>
              </a:lnSpc>
            </a:pPr>
            <a:r>
              <a:rPr lang="en-US" sz="3200" dirty="0" smtClean="0">
                <a:solidFill>
                  <a:srgbClr val="C00000"/>
                </a:solidFill>
              </a:rPr>
              <a:t>Some nations turn toward authoritarian leader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7524" name="Rectangle 4"/>
          <p:cNvSpPr>
            <a:spLocks noGrp="1" noChangeArrowheads="1"/>
          </p:cNvSpPr>
          <p:nvPr>
            <p:ph type="title"/>
          </p:nvPr>
        </p:nvSpPr>
        <p:spPr>
          <a:xfrm>
            <a:off x="0" y="228600"/>
            <a:ext cx="9448800" cy="762000"/>
          </a:xfrm>
        </p:spPr>
        <p:txBody>
          <a:bodyPr>
            <a:normAutofit fontScale="90000"/>
          </a:bodyPr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lang="en-US" sz="4000" b="1" dirty="0"/>
              <a:t>The Democratic </a:t>
            </a:r>
            <a:r>
              <a:rPr lang="en-US" sz="4000" b="1" dirty="0" smtClean="0"/>
              <a:t>States: </a:t>
            </a:r>
            <a:r>
              <a:rPr lang="en-US" sz="4000" b="1" dirty="0" smtClean="0">
                <a:solidFill>
                  <a:srgbClr val="C00000"/>
                </a:solidFill>
              </a:rPr>
              <a:t>Great Britain</a:t>
            </a:r>
            <a:endParaRPr lang="en-US" sz="4000" b="1" dirty="0">
              <a:solidFill>
                <a:srgbClr val="C00000"/>
              </a:solidFill>
            </a:endParaRPr>
          </a:p>
        </p:txBody>
      </p:sp>
      <p:sp>
        <p:nvSpPr>
          <p:cNvPr id="21506" name="Rectangle 5"/>
          <p:cNvSpPr>
            <a:spLocks noGrp="1" noChangeArrowheads="1"/>
          </p:cNvSpPr>
          <p:nvPr>
            <p:ph idx="1"/>
          </p:nvPr>
        </p:nvSpPr>
        <p:spPr>
          <a:xfrm>
            <a:off x="381000" y="1371600"/>
            <a:ext cx="8763000" cy="5257800"/>
          </a:xfrm>
        </p:spPr>
        <p:txBody>
          <a:bodyPr>
            <a:normAutofit/>
          </a:bodyPr>
          <a:lstStyle/>
          <a:p>
            <a:pPr eaLnBrk="1" hangingPunct="1">
              <a:lnSpc>
                <a:spcPct val="80000"/>
              </a:lnSpc>
              <a:buClr>
                <a:schemeClr val="bg2">
                  <a:lumMod val="50000"/>
                </a:schemeClr>
              </a:buClr>
            </a:pPr>
            <a:r>
              <a:rPr lang="en-US" dirty="0" smtClean="0"/>
              <a:t>Loss of overseas markets and unemployment</a:t>
            </a:r>
          </a:p>
          <a:p>
            <a:pPr eaLnBrk="1" hangingPunct="1">
              <a:lnSpc>
                <a:spcPct val="80000"/>
              </a:lnSpc>
              <a:buClr>
                <a:schemeClr val="bg2">
                  <a:lumMod val="50000"/>
                </a:schemeClr>
              </a:buClr>
            </a:pPr>
            <a:r>
              <a:rPr lang="en-US" dirty="0" smtClean="0"/>
              <a:t>Liberals under Lloyd George falter while </a:t>
            </a:r>
            <a:r>
              <a:rPr lang="en-US" dirty="0" err="1" smtClean="0"/>
              <a:t>Labour</a:t>
            </a:r>
            <a:r>
              <a:rPr lang="en-US" dirty="0" smtClean="0"/>
              <a:t> Party gains</a:t>
            </a:r>
          </a:p>
          <a:p>
            <a:pPr eaLnBrk="1" hangingPunct="1">
              <a:lnSpc>
                <a:spcPct val="80000"/>
              </a:lnSpc>
              <a:buClr>
                <a:schemeClr val="bg2">
                  <a:lumMod val="50000"/>
                </a:schemeClr>
              </a:buClr>
            </a:pPr>
            <a:r>
              <a:rPr lang="en-US" dirty="0" err="1" smtClean="0"/>
              <a:t>Labour</a:t>
            </a:r>
            <a:r>
              <a:rPr lang="en-US" dirty="0" smtClean="0"/>
              <a:t>-Liberal Coalition’s short reign under MacDonald</a:t>
            </a:r>
          </a:p>
          <a:p>
            <a:pPr eaLnBrk="1" hangingPunct="1">
              <a:lnSpc>
                <a:spcPct val="80000"/>
              </a:lnSpc>
              <a:buClr>
                <a:schemeClr val="bg2">
                  <a:lumMod val="50000"/>
                </a:schemeClr>
              </a:buClr>
            </a:pPr>
            <a:r>
              <a:rPr lang="en-US" dirty="0" smtClean="0"/>
              <a:t>Conservatives under Baldwin 1925-1929 </a:t>
            </a:r>
          </a:p>
          <a:p>
            <a:pPr eaLnBrk="1" hangingPunct="1">
              <a:lnSpc>
                <a:spcPct val="80000"/>
              </a:lnSpc>
              <a:buClr>
                <a:schemeClr val="bg2">
                  <a:lumMod val="50000"/>
                </a:schemeClr>
              </a:buClr>
            </a:pPr>
            <a:r>
              <a:rPr lang="en-US" dirty="0" smtClean="0"/>
              <a:t>Depression ousts Baldwin and </a:t>
            </a:r>
            <a:r>
              <a:rPr lang="en-US" dirty="0" err="1" smtClean="0"/>
              <a:t>Labour</a:t>
            </a:r>
            <a:r>
              <a:rPr lang="en-US" dirty="0" smtClean="0"/>
              <a:t> takes helm</a:t>
            </a:r>
          </a:p>
          <a:p>
            <a:pPr eaLnBrk="1" hangingPunct="1">
              <a:lnSpc>
                <a:spcPct val="80000"/>
              </a:lnSpc>
              <a:buClr>
                <a:schemeClr val="bg2">
                  <a:lumMod val="50000"/>
                </a:schemeClr>
              </a:buClr>
            </a:pPr>
            <a:r>
              <a:rPr lang="en-US" dirty="0" err="1" smtClean="0"/>
              <a:t>Labour</a:t>
            </a:r>
            <a:r>
              <a:rPr lang="en-US" dirty="0" smtClean="0"/>
              <a:t> Party failed to solve problems; coalition “National Government” takes over 1931</a:t>
            </a:r>
          </a:p>
          <a:p>
            <a:pPr eaLnBrk="1" hangingPunct="1">
              <a:lnSpc>
                <a:spcPct val="80000"/>
              </a:lnSpc>
              <a:buClr>
                <a:schemeClr val="bg2">
                  <a:lumMod val="50000"/>
                </a:schemeClr>
              </a:buClr>
            </a:pPr>
            <a:r>
              <a:rPr lang="en-US" dirty="0" smtClean="0"/>
              <a:t>Coalition claimed credit for prosperity</a:t>
            </a:r>
          </a:p>
          <a:p>
            <a:pPr eaLnBrk="1" hangingPunct="1">
              <a:lnSpc>
                <a:spcPct val="80000"/>
              </a:lnSpc>
              <a:buClr>
                <a:schemeClr val="bg2">
                  <a:lumMod val="50000"/>
                </a:schemeClr>
              </a:buClr>
            </a:pPr>
            <a:r>
              <a:rPr lang="en-US" b="1" dirty="0" smtClean="0">
                <a:solidFill>
                  <a:srgbClr val="C00000"/>
                </a:solidFill>
              </a:rPr>
              <a:t>John Maynard Keynes (1883-1946) - economist</a:t>
            </a:r>
          </a:p>
          <a:p>
            <a:pPr lvl="1" eaLnBrk="1" hangingPunct="1">
              <a:lnSpc>
                <a:spcPct val="80000"/>
              </a:lnSpc>
            </a:pPr>
            <a:r>
              <a:rPr lang="en-US" dirty="0" smtClean="0">
                <a:solidFill>
                  <a:srgbClr val="C00000"/>
                </a:solidFill>
              </a:rPr>
              <a:t>Keynes says the government should create jobs</a:t>
            </a:r>
          </a:p>
          <a:p>
            <a:pPr lvl="1" eaLnBrk="1" hangingPunct="1">
              <a:lnSpc>
                <a:spcPct val="80000"/>
              </a:lnSpc>
            </a:pPr>
            <a:r>
              <a:rPr lang="en-US" dirty="0" smtClean="0">
                <a:solidFill>
                  <a:srgbClr val="C00000"/>
                </a:solidFill>
              </a:rPr>
              <a:t>Government should spend even if in debt – to stimulate economy</a:t>
            </a:r>
          </a:p>
          <a:p>
            <a:pPr lvl="1" eaLnBrk="1" hangingPunct="1">
              <a:lnSpc>
                <a:spcPct val="80000"/>
              </a:lnSpc>
            </a:pPr>
            <a:r>
              <a:rPr lang="en-US" dirty="0" smtClean="0">
                <a:solidFill>
                  <a:srgbClr val="C00000"/>
                </a:solidFill>
              </a:rPr>
              <a:t>Ignored by government</a:t>
            </a:r>
          </a:p>
        </p:txBody>
      </p:sp>
    </p:spTree>
    <p:custDataLst>
      <p:tags r:id="rId1"/>
    </p:custData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29" name="Rectangle 4"/>
          <p:cNvSpPr>
            <a:spLocks noGrp="1" noChangeArrowheads="1"/>
          </p:cNvSpPr>
          <p:nvPr>
            <p:ph type="title"/>
          </p:nvPr>
        </p:nvSpPr>
        <p:spPr>
          <a:xfrm>
            <a:off x="304800" y="228600"/>
            <a:ext cx="7772400" cy="762000"/>
          </a:xfrm>
        </p:spPr>
        <p:txBody>
          <a:bodyPr>
            <a:normAutofit fontScale="90000"/>
          </a:bodyPr>
          <a:lstStyle/>
          <a:p>
            <a:pPr eaLnBrk="1" hangingPunct="1"/>
            <a:r>
              <a:rPr lang="en-US" sz="4000" b="1" dirty="0" smtClean="0"/>
              <a:t>The Democratic States: </a:t>
            </a:r>
            <a:r>
              <a:rPr lang="en-US" sz="4000" b="1" dirty="0" smtClean="0">
                <a:solidFill>
                  <a:srgbClr val="C00000"/>
                </a:solidFill>
              </a:rPr>
              <a:t>France</a:t>
            </a:r>
          </a:p>
        </p:txBody>
      </p:sp>
      <p:sp>
        <p:nvSpPr>
          <p:cNvPr id="22530" name="Rectangle 5"/>
          <p:cNvSpPr>
            <a:spLocks noGrp="1" noChangeArrowheads="1"/>
          </p:cNvSpPr>
          <p:nvPr>
            <p:ph idx="1"/>
          </p:nvPr>
        </p:nvSpPr>
        <p:spPr>
          <a:xfrm>
            <a:off x="0" y="1219200"/>
            <a:ext cx="9144000" cy="4660900"/>
          </a:xfrm>
        </p:spPr>
        <p:txBody>
          <a:bodyPr>
            <a:noAutofit/>
          </a:bodyPr>
          <a:lstStyle/>
          <a:p>
            <a:pPr eaLnBrk="1" hangingPunct="1">
              <a:lnSpc>
                <a:spcPct val="90000"/>
              </a:lnSpc>
            </a:pPr>
            <a:r>
              <a:rPr lang="en-US" sz="2400" dirty="0" smtClean="0"/>
              <a:t>Was the strongest power in Europe</a:t>
            </a:r>
          </a:p>
          <a:p>
            <a:pPr eaLnBrk="1" hangingPunct="1">
              <a:lnSpc>
                <a:spcPct val="90000"/>
              </a:lnSpc>
            </a:pPr>
            <a:r>
              <a:rPr lang="en-US" sz="2400" dirty="0" smtClean="0"/>
              <a:t>Poincare and the National Bloc – </a:t>
            </a:r>
            <a:r>
              <a:rPr lang="en-US" sz="2400" b="1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Ruhr Valley </a:t>
            </a:r>
            <a:r>
              <a:rPr lang="en-US" sz="2400" b="1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fiasco (Assignment)</a:t>
            </a:r>
            <a:endParaRPr lang="en-US" sz="2400" b="1" dirty="0" smtClean="0">
              <a:solidFill>
                <a:srgbClr val="C0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eaLnBrk="1" hangingPunct="1">
              <a:lnSpc>
                <a:spcPct val="90000"/>
              </a:lnSpc>
            </a:pPr>
            <a:r>
              <a:rPr lang="en-US" sz="2400" dirty="0" smtClean="0"/>
              <a:t>Cartel of the Left: socialists and radicals</a:t>
            </a:r>
          </a:p>
          <a:p>
            <a:pPr eaLnBrk="1" hangingPunct="1">
              <a:lnSpc>
                <a:spcPct val="90000"/>
              </a:lnSpc>
            </a:pPr>
            <a:r>
              <a:rPr lang="en-US" sz="2400" dirty="0" smtClean="0"/>
              <a:t>Poincare’s return and the Depression</a:t>
            </a:r>
          </a:p>
          <a:p>
            <a:pPr eaLnBrk="1" hangingPunct="1">
              <a:lnSpc>
                <a:spcPct val="90000"/>
              </a:lnSpc>
            </a:pPr>
            <a:r>
              <a:rPr lang="en-US" sz="2400" dirty="0" smtClean="0"/>
              <a:t>Government volatility: could not solve financial problems</a:t>
            </a:r>
          </a:p>
          <a:p>
            <a:pPr eaLnBrk="1" hangingPunct="1">
              <a:lnSpc>
                <a:spcPct val="90000"/>
              </a:lnSpc>
            </a:pPr>
            <a:r>
              <a:rPr lang="en-US" sz="2400" dirty="0" smtClean="0"/>
              <a:t>Popular Front of socialists, radicals and communists</a:t>
            </a:r>
          </a:p>
          <a:p>
            <a:pPr lvl="1" eaLnBrk="1" hangingPunct="1">
              <a:lnSpc>
                <a:spcPct val="90000"/>
              </a:lnSpc>
            </a:pPr>
            <a:r>
              <a:rPr lang="en-US" sz="2400" i="1" dirty="0" smtClean="0">
                <a:solidFill>
                  <a:schemeClr val="tx1"/>
                </a:solidFill>
              </a:rPr>
              <a:t>Reaction to threat of fascism</a:t>
            </a:r>
          </a:p>
          <a:p>
            <a:pPr lvl="1" eaLnBrk="1" hangingPunct="1">
              <a:lnSpc>
                <a:spcPct val="90000"/>
              </a:lnSpc>
            </a:pPr>
            <a:r>
              <a:rPr lang="en-US" sz="2400" i="1" dirty="0" smtClean="0">
                <a:solidFill>
                  <a:schemeClr val="tx1"/>
                </a:solidFill>
              </a:rPr>
              <a:t>Leon Blum</a:t>
            </a:r>
          </a:p>
          <a:p>
            <a:pPr lvl="1" eaLnBrk="1" hangingPunct="1">
              <a:lnSpc>
                <a:spcPct val="90000"/>
              </a:lnSpc>
            </a:pPr>
            <a:r>
              <a:rPr lang="en-US" sz="2400" i="1" dirty="0" smtClean="0">
                <a:solidFill>
                  <a:schemeClr val="tx1"/>
                </a:solidFill>
              </a:rPr>
              <a:t>French “New Deal”</a:t>
            </a:r>
          </a:p>
          <a:p>
            <a:pPr lvl="1" eaLnBrk="1" hangingPunct="1">
              <a:lnSpc>
                <a:spcPct val="90000"/>
              </a:lnSpc>
            </a:pPr>
            <a:r>
              <a:rPr lang="en-US" sz="2400" i="1" dirty="0" smtClean="0">
                <a:solidFill>
                  <a:schemeClr val="tx1"/>
                </a:solidFill>
              </a:rPr>
              <a:t>Takes World War II to end the depression</a:t>
            </a:r>
          </a:p>
        </p:txBody>
      </p:sp>
      <p:pic>
        <p:nvPicPr>
          <p:cNvPr id="22531" name="Picture 2" descr="http://www.amitm.com/thecon/poincare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7696200" y="2286000"/>
            <a:ext cx="1231900" cy="1920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2532" name="Picture 6" descr="http://renovaction06.files.wordpress.com/2007/07/1936_leon_blum.jp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6019800" y="4343400"/>
            <a:ext cx="2895600" cy="19224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2533" name="TextBox 6"/>
          <p:cNvSpPr txBox="1">
            <a:spLocks noChangeArrowheads="1"/>
          </p:cNvSpPr>
          <p:nvPr/>
        </p:nvSpPr>
        <p:spPr bwMode="auto">
          <a:xfrm>
            <a:off x="6324600" y="6334125"/>
            <a:ext cx="2514600" cy="523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20000"/>
              </a:spcBef>
            </a:pPr>
            <a:r>
              <a:rPr lang="en-US" sz="1400" dirty="0"/>
              <a:t>Raymond Poincare (L) Leon Blum and his Popular Front (R)</a:t>
            </a:r>
          </a:p>
        </p:txBody>
      </p:sp>
    </p:spTree>
    <p:custDataLst>
      <p:tags r:id="rId1"/>
    </p:custData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53" name="Rectangle 2"/>
          <p:cNvSpPr>
            <a:spLocks noGrp="1" noChangeArrowheads="1"/>
          </p:cNvSpPr>
          <p:nvPr>
            <p:ph type="title"/>
          </p:nvPr>
        </p:nvSpPr>
        <p:spPr>
          <a:xfrm>
            <a:off x="457200" y="228600"/>
            <a:ext cx="7772400" cy="685800"/>
          </a:xfrm>
        </p:spPr>
        <p:txBody>
          <a:bodyPr>
            <a:normAutofit fontScale="90000"/>
          </a:bodyPr>
          <a:lstStyle/>
          <a:p>
            <a:pPr eaLnBrk="1" hangingPunct="1"/>
            <a:r>
              <a:rPr lang="en-US" sz="4000" b="1" dirty="0" smtClean="0"/>
              <a:t>The Democratic States </a:t>
            </a:r>
            <a:r>
              <a:rPr lang="en-US" sz="2400" b="1" dirty="0" smtClean="0"/>
              <a:t>(cont)</a:t>
            </a:r>
            <a:endParaRPr lang="en-US" sz="4000" b="1" dirty="0" smtClean="0"/>
          </a:p>
        </p:txBody>
      </p:sp>
      <p:sp>
        <p:nvSpPr>
          <p:cNvPr id="23554" name="Rectangle 3"/>
          <p:cNvSpPr>
            <a:spLocks noGrp="1" noChangeArrowheads="1"/>
          </p:cNvSpPr>
          <p:nvPr>
            <p:ph idx="1"/>
          </p:nvPr>
        </p:nvSpPr>
        <p:spPr>
          <a:xfrm>
            <a:off x="457200" y="1295400"/>
            <a:ext cx="7769225" cy="5105400"/>
          </a:xfrm>
        </p:spPr>
        <p:txBody>
          <a:bodyPr/>
          <a:lstStyle/>
          <a:p>
            <a:pPr eaLnBrk="1" hangingPunct="1"/>
            <a:r>
              <a:rPr lang="en-US" sz="2800" dirty="0" smtClean="0"/>
              <a:t>The Scandinavian States</a:t>
            </a:r>
          </a:p>
          <a:p>
            <a:pPr lvl="1" eaLnBrk="1" hangingPunct="1"/>
            <a:r>
              <a:rPr lang="en-US" dirty="0" smtClean="0">
                <a:solidFill>
                  <a:schemeClr val="tx1"/>
                </a:solidFill>
              </a:rPr>
              <a:t>Socialist parties</a:t>
            </a:r>
          </a:p>
          <a:p>
            <a:pPr lvl="1" eaLnBrk="1" hangingPunct="1"/>
            <a:r>
              <a:rPr lang="en-US" dirty="0" smtClean="0">
                <a:solidFill>
                  <a:schemeClr val="tx1"/>
                </a:solidFill>
              </a:rPr>
              <a:t>Expanded social services</a:t>
            </a:r>
          </a:p>
          <a:p>
            <a:pPr lvl="1" eaLnBrk="1" hangingPunct="1"/>
            <a:r>
              <a:rPr lang="en-US" dirty="0" smtClean="0">
                <a:solidFill>
                  <a:schemeClr val="tx1"/>
                </a:solidFill>
              </a:rPr>
              <a:t>High taxes and large bureaucracies</a:t>
            </a:r>
          </a:p>
          <a:p>
            <a:pPr eaLnBrk="1" hangingPunct="1"/>
            <a:r>
              <a:rPr lang="en-US" sz="2800" dirty="0" smtClean="0"/>
              <a:t>The United States</a:t>
            </a:r>
          </a:p>
          <a:p>
            <a:pPr lvl="1" eaLnBrk="1" hangingPunct="1"/>
            <a:r>
              <a:rPr lang="en-US" dirty="0" smtClean="0">
                <a:solidFill>
                  <a:schemeClr val="tx1"/>
                </a:solidFill>
              </a:rPr>
              <a:t>Herbert Hoover, (1929-1933)</a:t>
            </a:r>
          </a:p>
          <a:p>
            <a:pPr lvl="2" eaLnBrk="1" hangingPunct="1"/>
            <a:r>
              <a:rPr lang="en-US" dirty="0" smtClean="0"/>
              <a:t>Great Depression: Stock Market crash/15 million unemployed</a:t>
            </a:r>
          </a:p>
          <a:p>
            <a:pPr lvl="2" eaLnBrk="1" hangingPunct="1"/>
            <a:r>
              <a:rPr lang="en-US" dirty="0" smtClean="0"/>
              <a:t>No unemployment or poor relief</a:t>
            </a:r>
          </a:p>
          <a:p>
            <a:pPr lvl="1" eaLnBrk="1" hangingPunct="1"/>
            <a:r>
              <a:rPr lang="en-US" sz="2300" dirty="0" smtClean="0">
                <a:solidFill>
                  <a:schemeClr val="tx1"/>
                </a:solidFill>
              </a:rPr>
              <a:t>Franklin D. Roosevelt, (1933-1945)</a:t>
            </a:r>
          </a:p>
          <a:p>
            <a:pPr lvl="2" eaLnBrk="1" hangingPunct="1"/>
            <a:r>
              <a:rPr lang="en-US" sz="2000" dirty="0" smtClean="0"/>
              <a:t>New Deal</a:t>
            </a:r>
          </a:p>
          <a:p>
            <a:pPr lvl="2" eaLnBrk="1" hangingPunct="1"/>
            <a:r>
              <a:rPr lang="en-US" sz="2000" dirty="0" smtClean="0"/>
              <a:t>Public Works</a:t>
            </a:r>
          </a:p>
        </p:txBody>
      </p:sp>
    </p:spTree>
    <p:custDataLst>
      <p:tags r:id="rId1"/>
    </p:custData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3906" name="Rectangle 2"/>
          <p:cNvSpPr>
            <a:spLocks noGrp="1" noChangeArrowheads="1"/>
          </p:cNvSpPr>
          <p:nvPr>
            <p:ph type="title"/>
          </p:nvPr>
        </p:nvSpPr>
        <p:spPr>
          <a:xfrm>
            <a:off x="0" y="152400"/>
            <a:ext cx="9144000" cy="762000"/>
          </a:xfrm>
        </p:spPr>
        <p:txBody>
          <a:bodyPr>
            <a:normAutofit fontScale="90000"/>
          </a:bodyPr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lang="en-US" sz="4000" b="1" dirty="0"/>
              <a:t>The Colonial </a:t>
            </a:r>
            <a:r>
              <a:rPr lang="en-US" sz="4000" b="1" dirty="0" smtClean="0"/>
              <a:t>Empires: </a:t>
            </a:r>
            <a:r>
              <a:rPr lang="en-US" sz="2700" b="1" dirty="0" smtClean="0">
                <a:solidFill>
                  <a:srgbClr val="C00000"/>
                </a:solidFill>
              </a:rPr>
              <a:t>Middle East and India</a:t>
            </a:r>
            <a:endParaRPr lang="en-US" sz="4000" b="1" dirty="0">
              <a:solidFill>
                <a:srgbClr val="C00000"/>
              </a:solidFill>
            </a:endParaRPr>
          </a:p>
        </p:txBody>
      </p:sp>
      <p:sp>
        <p:nvSpPr>
          <p:cNvPr id="123907" name="Rectangle 3"/>
          <p:cNvSpPr>
            <a:spLocks noGrp="1" noChangeArrowheads="1"/>
          </p:cNvSpPr>
          <p:nvPr>
            <p:ph idx="1"/>
          </p:nvPr>
        </p:nvSpPr>
        <p:spPr>
          <a:xfrm>
            <a:off x="1676400" y="1066800"/>
            <a:ext cx="7467600" cy="5791200"/>
          </a:xfrm>
        </p:spPr>
        <p:txBody>
          <a:bodyPr>
            <a:normAutofit fontScale="92500" lnSpcReduction="10000"/>
          </a:bodyPr>
          <a:lstStyle/>
          <a:p>
            <a:pPr marL="274320" indent="-274320" eaLnBrk="1" fontAlgn="auto" hangingPunct="1">
              <a:lnSpc>
                <a:spcPct val="120000"/>
              </a:lnSpc>
              <a:spcAft>
                <a:spcPts val="0"/>
              </a:spcAft>
              <a:buClr>
                <a:schemeClr val="accent3"/>
              </a:buClr>
              <a:buFont typeface="Wingdings 2"/>
              <a:buChar char=""/>
              <a:defRPr/>
            </a:pPr>
            <a:r>
              <a:rPr lang="en-US" sz="2400" dirty="0" smtClean="0"/>
              <a:t>GB and France tried to maintain their colonial empires, but Depression opened door to change in Middle East, India and Africa</a:t>
            </a:r>
          </a:p>
          <a:p>
            <a:pPr marL="274320" indent="-274320" eaLnBrk="1" fontAlgn="auto" hangingPunct="1">
              <a:lnSpc>
                <a:spcPct val="120000"/>
              </a:lnSpc>
              <a:spcAft>
                <a:spcPts val="0"/>
              </a:spcAft>
              <a:buClr>
                <a:schemeClr val="accent3"/>
              </a:buClr>
              <a:buFont typeface="Wingdings 2"/>
              <a:buChar char=""/>
              <a:defRPr/>
            </a:pPr>
            <a:r>
              <a:rPr lang="en-US" sz="2400" dirty="0" smtClean="0"/>
              <a:t>The </a:t>
            </a:r>
            <a:r>
              <a:rPr lang="en-US" sz="2400" dirty="0"/>
              <a:t>Middle East</a:t>
            </a:r>
          </a:p>
          <a:p>
            <a:pPr marL="640080" lvl="1" indent="-246888" eaLnBrk="1" fontAlgn="auto" hangingPunct="1">
              <a:lnSpc>
                <a:spcPct val="120000"/>
              </a:lnSpc>
              <a:spcAft>
                <a:spcPts val="0"/>
              </a:spcAft>
              <a:buFont typeface="Wingdings 2"/>
              <a:buChar char=""/>
              <a:defRPr/>
            </a:pPr>
            <a:r>
              <a:rPr lang="en-US" sz="2000" dirty="0"/>
              <a:t>Turkey, Iran, Saudi </a:t>
            </a:r>
            <a:r>
              <a:rPr lang="en-US" sz="2000" dirty="0" smtClean="0"/>
              <a:t>Arabia and Iraq gain independence while Euros maintain control of Syria, Lebanon, Jordan and Palestine</a:t>
            </a:r>
            <a:endParaRPr lang="en-US" sz="2000" dirty="0"/>
          </a:p>
          <a:p>
            <a:pPr marL="640080" lvl="1" indent="-246888" eaLnBrk="1" fontAlgn="auto" hangingPunct="1">
              <a:lnSpc>
                <a:spcPct val="120000"/>
              </a:lnSpc>
              <a:spcAft>
                <a:spcPts val="0"/>
              </a:spcAft>
              <a:buFont typeface="Wingdings 2"/>
              <a:buChar char=""/>
              <a:defRPr/>
            </a:pPr>
            <a:r>
              <a:rPr lang="en-US" dirty="0" smtClean="0"/>
              <a:t>Colonel Mustafa </a:t>
            </a:r>
            <a:r>
              <a:rPr lang="en-US" dirty="0" err="1" smtClean="0"/>
              <a:t>Kemal</a:t>
            </a:r>
            <a:r>
              <a:rPr lang="en-US" dirty="0" smtClean="0"/>
              <a:t> – “Ataturk”</a:t>
            </a:r>
          </a:p>
          <a:p>
            <a:pPr lvl="2" indent="-246888" eaLnBrk="1" fontAlgn="auto" hangingPunct="1">
              <a:lnSpc>
                <a:spcPct val="120000"/>
              </a:lnSpc>
              <a:spcAft>
                <a:spcPts val="0"/>
              </a:spcAft>
              <a:buFont typeface="Wingdings 2"/>
              <a:buChar char=""/>
              <a:defRPr/>
            </a:pPr>
            <a:r>
              <a:rPr lang="en-US" dirty="0" smtClean="0"/>
              <a:t>Republic of Turkey, 1923: westernized!</a:t>
            </a:r>
          </a:p>
          <a:p>
            <a:pPr lvl="2" indent="-246888" eaLnBrk="1" fontAlgn="auto" hangingPunct="1">
              <a:lnSpc>
                <a:spcPct val="120000"/>
              </a:lnSpc>
              <a:spcAft>
                <a:spcPts val="0"/>
              </a:spcAft>
              <a:buFont typeface="Wingdings 2"/>
              <a:buChar char=""/>
              <a:defRPr/>
            </a:pPr>
            <a:r>
              <a:rPr lang="en-US" dirty="0" smtClean="0"/>
              <a:t>Secular republic: Islamic control of politics ends; women given rights</a:t>
            </a:r>
            <a:endParaRPr lang="en-US" dirty="0"/>
          </a:p>
          <a:p>
            <a:pPr marL="274320" indent="-274320" eaLnBrk="1" fontAlgn="auto" hangingPunct="1">
              <a:lnSpc>
                <a:spcPct val="120000"/>
              </a:lnSpc>
              <a:spcAft>
                <a:spcPts val="0"/>
              </a:spcAft>
              <a:buClr>
                <a:schemeClr val="accent3"/>
              </a:buClr>
              <a:buFont typeface="Wingdings 2"/>
              <a:buChar char=""/>
              <a:defRPr/>
            </a:pPr>
            <a:r>
              <a:rPr lang="en-US" sz="2400" dirty="0"/>
              <a:t>India</a:t>
            </a:r>
          </a:p>
          <a:p>
            <a:pPr marL="640080" lvl="1" indent="-246888" eaLnBrk="1" fontAlgn="auto" hangingPunct="1">
              <a:lnSpc>
                <a:spcPct val="120000"/>
              </a:lnSpc>
              <a:spcAft>
                <a:spcPts val="0"/>
              </a:spcAft>
              <a:buFont typeface="Wingdings 2"/>
              <a:buChar char=""/>
              <a:defRPr/>
            </a:pPr>
            <a:r>
              <a:rPr lang="en-US" sz="2000" dirty="0" smtClean="0"/>
              <a:t>Mahatma (“great soul”) </a:t>
            </a:r>
            <a:r>
              <a:rPr lang="en-US" sz="2000" dirty="0"/>
              <a:t>Gandhi</a:t>
            </a:r>
          </a:p>
          <a:p>
            <a:pPr lvl="2" indent="-246888" eaLnBrk="1" fontAlgn="auto" hangingPunct="1">
              <a:lnSpc>
                <a:spcPct val="120000"/>
              </a:lnSpc>
              <a:spcAft>
                <a:spcPts val="0"/>
              </a:spcAft>
              <a:buFont typeface="Wingdings 2"/>
              <a:buChar char=""/>
              <a:defRPr/>
            </a:pPr>
            <a:r>
              <a:rPr lang="en-US" sz="1800" dirty="0" smtClean="0"/>
              <a:t>Push for Indian independence and improved conditions for poor</a:t>
            </a:r>
          </a:p>
          <a:p>
            <a:pPr lvl="2" indent="-246888" eaLnBrk="1" fontAlgn="auto" hangingPunct="1">
              <a:lnSpc>
                <a:spcPct val="120000"/>
              </a:lnSpc>
              <a:spcAft>
                <a:spcPts val="0"/>
              </a:spcAft>
              <a:buFont typeface="Wingdings 2"/>
              <a:buChar char=""/>
              <a:defRPr/>
            </a:pPr>
            <a:r>
              <a:rPr lang="en-US" sz="1800" dirty="0" smtClean="0"/>
              <a:t>peaceful </a:t>
            </a:r>
            <a:r>
              <a:rPr lang="en-US" sz="1800" dirty="0"/>
              <a:t>policy of civil </a:t>
            </a:r>
            <a:r>
              <a:rPr lang="en-US" sz="1800" dirty="0" smtClean="0"/>
              <a:t>disobedience</a:t>
            </a:r>
          </a:p>
          <a:p>
            <a:pPr lvl="2" indent="-246888" eaLnBrk="1" fontAlgn="auto" hangingPunct="1">
              <a:lnSpc>
                <a:spcPct val="120000"/>
              </a:lnSpc>
              <a:spcAft>
                <a:spcPts val="0"/>
              </a:spcAft>
              <a:buFont typeface="Wingdings 2"/>
              <a:buChar char=""/>
              <a:defRPr/>
            </a:pPr>
            <a:r>
              <a:rPr lang="en-US" sz="1800" dirty="0" smtClean="0"/>
              <a:t>GB grants internal self-government in 1935, but not independence</a:t>
            </a:r>
            <a:endParaRPr lang="en-US" sz="1800" dirty="0"/>
          </a:p>
        </p:txBody>
      </p:sp>
      <p:pic>
        <p:nvPicPr>
          <p:cNvPr id="24579" name="Picture 2" descr="http://z.about.com/d/journalism/1/0/i/-/-/-/ataturk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0" y="2819400"/>
            <a:ext cx="1676400" cy="18827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4580" name="Picture 4" descr="http://englishnews.mywebdunia.com/images/gandhi.jp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0" y="5156200"/>
            <a:ext cx="1751013" cy="1701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  <p:custDataLst>
      <p:tags r:id="rId1"/>
    </p:custData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01" name="Rectangle 2"/>
          <p:cNvSpPr>
            <a:spLocks noGrp="1" noChangeArrowheads="1"/>
          </p:cNvSpPr>
          <p:nvPr>
            <p:ph type="title"/>
          </p:nvPr>
        </p:nvSpPr>
        <p:spPr>
          <a:xfrm>
            <a:off x="1676400" y="0"/>
            <a:ext cx="7239000" cy="838200"/>
          </a:xfrm>
        </p:spPr>
        <p:txBody>
          <a:bodyPr>
            <a:normAutofit fontScale="90000"/>
          </a:bodyPr>
          <a:lstStyle/>
          <a:p>
            <a:pPr eaLnBrk="1" hangingPunct="1"/>
            <a:r>
              <a:rPr lang="en-US" sz="4000" b="1" dirty="0" smtClean="0"/>
              <a:t>The Colonial Empires: </a:t>
            </a:r>
            <a:r>
              <a:rPr lang="en-US" sz="4000" b="1" dirty="0" smtClean="0">
                <a:solidFill>
                  <a:srgbClr val="C00000"/>
                </a:solidFill>
              </a:rPr>
              <a:t>Africa</a:t>
            </a:r>
          </a:p>
        </p:txBody>
      </p:sp>
      <p:sp>
        <p:nvSpPr>
          <p:cNvPr id="25602" name="Rectangle 3"/>
          <p:cNvSpPr>
            <a:spLocks noGrp="1" noChangeArrowheads="1"/>
          </p:cNvSpPr>
          <p:nvPr>
            <p:ph idx="1"/>
          </p:nvPr>
        </p:nvSpPr>
        <p:spPr>
          <a:xfrm>
            <a:off x="1752600" y="1066800"/>
            <a:ext cx="7391400" cy="5791200"/>
          </a:xfrm>
        </p:spPr>
        <p:txBody>
          <a:bodyPr>
            <a:normAutofit/>
          </a:bodyPr>
          <a:lstStyle/>
          <a:p>
            <a:pPr eaLnBrk="1" hangingPunct="1">
              <a:lnSpc>
                <a:spcPct val="120000"/>
              </a:lnSpc>
              <a:buClr>
                <a:schemeClr val="tx2">
                  <a:lumMod val="40000"/>
                  <a:lumOff val="60000"/>
                </a:schemeClr>
              </a:buClr>
            </a:pPr>
            <a:r>
              <a:rPr lang="en-US" sz="2200" dirty="0"/>
              <a:t>After World War I, </a:t>
            </a:r>
            <a:r>
              <a:rPr lang="en-US" sz="2200" dirty="0" smtClean="0"/>
              <a:t> Africa </a:t>
            </a:r>
            <a:r>
              <a:rPr lang="en-US" sz="2200" dirty="0"/>
              <a:t>became more politically active</a:t>
            </a:r>
          </a:p>
          <a:p>
            <a:pPr eaLnBrk="1" hangingPunct="1">
              <a:lnSpc>
                <a:spcPct val="120000"/>
              </a:lnSpc>
              <a:buClr>
                <a:schemeClr val="tx2">
                  <a:lumMod val="40000"/>
                  <a:lumOff val="60000"/>
                </a:schemeClr>
              </a:buClr>
            </a:pPr>
            <a:r>
              <a:rPr lang="en-US" sz="2200" dirty="0"/>
              <a:t>Protest</a:t>
            </a:r>
          </a:p>
          <a:p>
            <a:pPr lvl="1" eaLnBrk="1" hangingPunct="1">
              <a:lnSpc>
                <a:spcPct val="120000"/>
              </a:lnSpc>
            </a:pPr>
            <a:r>
              <a:rPr lang="en-US" sz="2200" dirty="0" smtClean="0">
                <a:solidFill>
                  <a:schemeClr val="tx1"/>
                </a:solidFill>
              </a:rPr>
              <a:t>British Nigeria in 1929: women’s protest over high taxes </a:t>
            </a:r>
          </a:p>
          <a:p>
            <a:pPr lvl="1" eaLnBrk="1" hangingPunct="1">
              <a:lnSpc>
                <a:spcPct val="120000"/>
              </a:lnSpc>
            </a:pPr>
            <a:r>
              <a:rPr lang="en-US" sz="2200" dirty="0" smtClean="0">
                <a:solidFill>
                  <a:schemeClr val="tx1"/>
                </a:solidFill>
              </a:rPr>
              <a:t>Brits kill 50 women</a:t>
            </a:r>
          </a:p>
          <a:p>
            <a:pPr lvl="1" eaLnBrk="1" hangingPunct="1">
              <a:lnSpc>
                <a:spcPct val="120000"/>
              </a:lnSpc>
            </a:pPr>
            <a:r>
              <a:rPr lang="en-US" sz="2200" i="1" dirty="0" smtClean="0">
                <a:solidFill>
                  <a:schemeClr val="tx1"/>
                </a:solidFill>
              </a:rPr>
              <a:t>Did</a:t>
            </a:r>
            <a:r>
              <a:rPr lang="en-US" sz="2200" dirty="0" smtClean="0">
                <a:solidFill>
                  <a:schemeClr val="tx1"/>
                </a:solidFill>
              </a:rPr>
              <a:t> prompt reform – too little too late:  these areas wanted independence!</a:t>
            </a:r>
            <a:endParaRPr lang="en-US" sz="2200" i="1" dirty="0">
              <a:solidFill>
                <a:schemeClr val="tx1"/>
              </a:solidFill>
            </a:endParaRPr>
          </a:p>
          <a:p>
            <a:pPr>
              <a:lnSpc>
                <a:spcPct val="120000"/>
              </a:lnSpc>
            </a:pPr>
            <a:r>
              <a:rPr lang="en-US" sz="2200" dirty="0" smtClean="0"/>
              <a:t>African leaders speak up – many were educated in US or GB</a:t>
            </a:r>
          </a:p>
          <a:p>
            <a:pPr lvl="1" eaLnBrk="1" hangingPunct="1">
              <a:lnSpc>
                <a:spcPct val="120000"/>
              </a:lnSpc>
            </a:pPr>
            <a:r>
              <a:rPr lang="en-US" sz="2200" dirty="0" smtClean="0">
                <a:solidFill>
                  <a:schemeClr val="tx1"/>
                </a:solidFill>
              </a:rPr>
              <a:t>W. E. B. Du Bois: make all Africans aware of their cultural heritage</a:t>
            </a:r>
          </a:p>
          <a:p>
            <a:pPr lvl="1" eaLnBrk="1" hangingPunct="1">
              <a:lnSpc>
                <a:spcPct val="120000"/>
              </a:lnSpc>
            </a:pPr>
            <a:r>
              <a:rPr lang="en-US" sz="2200" dirty="0" smtClean="0">
                <a:solidFill>
                  <a:schemeClr val="tx1"/>
                </a:solidFill>
              </a:rPr>
              <a:t>Marcus Garvey: unity for all Africans!</a:t>
            </a:r>
          </a:p>
          <a:p>
            <a:pPr lvl="1" eaLnBrk="1" hangingPunct="1">
              <a:lnSpc>
                <a:spcPct val="120000"/>
              </a:lnSpc>
            </a:pPr>
            <a:r>
              <a:rPr lang="en-US" sz="2200" dirty="0" err="1" smtClean="0">
                <a:solidFill>
                  <a:schemeClr val="tx1"/>
                </a:solidFill>
              </a:rPr>
              <a:t>Jomo</a:t>
            </a:r>
            <a:r>
              <a:rPr lang="en-US" sz="2200" dirty="0" smtClean="0">
                <a:solidFill>
                  <a:schemeClr val="tx1"/>
                </a:solidFill>
              </a:rPr>
              <a:t> Kenyatta: </a:t>
            </a:r>
            <a:r>
              <a:rPr lang="en-US" sz="2200" i="1" dirty="0" smtClean="0">
                <a:solidFill>
                  <a:schemeClr val="tx1"/>
                </a:solidFill>
              </a:rPr>
              <a:t>Facing Mount Kenya</a:t>
            </a:r>
            <a:r>
              <a:rPr lang="en-US" sz="2200" dirty="0" smtClean="0">
                <a:solidFill>
                  <a:schemeClr val="tx1"/>
                </a:solidFill>
              </a:rPr>
              <a:t> argues that British rule is destroying African culture/tradition</a:t>
            </a:r>
          </a:p>
        </p:txBody>
      </p:sp>
      <p:pic>
        <p:nvPicPr>
          <p:cNvPr id="25603" name="Picture 6" descr="http://upload.wikimedia.org/wikipedia/commons/1/12/WEB_DuBois_1918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0" y="0"/>
            <a:ext cx="1712913" cy="2209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5604" name="Picture 8" descr="http://www.thechessdrum.net/newsbriefs/2003/NB_photos/Marcus_Garvey.gif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0" y="2209800"/>
            <a:ext cx="1752600" cy="22145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5605" name="Picture 10" descr="http://www.marionkaplan.com/lib/mkafm22.jpg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0" y="4419600"/>
            <a:ext cx="1698625" cy="2438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  <p:custDataLst>
      <p:tags r:id="rId1"/>
    </p:custData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8548" name="Rectangle 4"/>
          <p:cNvSpPr>
            <a:spLocks noGrp="1" noChangeArrowheads="1"/>
          </p:cNvSpPr>
          <p:nvPr>
            <p:ph type="title"/>
          </p:nvPr>
        </p:nvSpPr>
        <p:spPr>
          <a:xfrm>
            <a:off x="304800" y="704850"/>
            <a:ext cx="8382000" cy="1143000"/>
          </a:xfrm>
        </p:spPr>
        <p:txBody>
          <a:bodyPr>
            <a:normAutofit fontScale="90000"/>
          </a:bodyPr>
          <a:lstStyle/>
          <a:p>
            <a:pPr algn="ctr" eaLnBrk="1" fontAlgn="auto" hangingPunct="1">
              <a:spcAft>
                <a:spcPts val="0"/>
              </a:spcAft>
              <a:defRPr/>
            </a:pPr>
            <a:r>
              <a:rPr lang="en-US" sz="4000" b="1" dirty="0"/>
              <a:t>Retreat from Democracy: </a:t>
            </a:r>
            <a:r>
              <a:rPr lang="en-US" sz="4000" dirty="0" smtClean="0"/>
              <a:t/>
            </a:r>
            <a:br>
              <a:rPr lang="en-US" sz="4000" dirty="0" smtClean="0"/>
            </a:br>
            <a:r>
              <a:rPr lang="en-US" sz="4000" b="1" dirty="0" smtClean="0">
                <a:solidFill>
                  <a:srgbClr val="C00000"/>
                </a:solidFill>
              </a:rPr>
              <a:t>The </a:t>
            </a:r>
            <a:r>
              <a:rPr lang="en-US" sz="4000" b="1" dirty="0">
                <a:solidFill>
                  <a:srgbClr val="C00000"/>
                </a:solidFill>
              </a:rPr>
              <a:t>Authoritarian and </a:t>
            </a:r>
            <a:r>
              <a:rPr lang="en-US" sz="4000" b="1" dirty="0" smtClean="0">
                <a:solidFill>
                  <a:srgbClr val="C00000"/>
                </a:solidFill>
              </a:rPr>
              <a:t/>
            </a:r>
            <a:br>
              <a:rPr lang="en-US" sz="4000" b="1" dirty="0" smtClean="0">
                <a:solidFill>
                  <a:srgbClr val="C00000"/>
                </a:solidFill>
              </a:rPr>
            </a:br>
            <a:r>
              <a:rPr lang="en-US" sz="4000" b="1" dirty="0" smtClean="0">
                <a:solidFill>
                  <a:srgbClr val="C00000"/>
                </a:solidFill>
              </a:rPr>
              <a:t>Totalitarian </a:t>
            </a:r>
            <a:r>
              <a:rPr lang="en-US" sz="4000" b="1" dirty="0">
                <a:solidFill>
                  <a:srgbClr val="C00000"/>
                </a:solidFill>
              </a:rPr>
              <a:t>States</a:t>
            </a:r>
          </a:p>
        </p:txBody>
      </p:sp>
      <p:sp>
        <p:nvSpPr>
          <p:cNvPr id="108549" name="Rectangle 5"/>
          <p:cNvSpPr>
            <a:spLocks noGrp="1" noChangeArrowheads="1"/>
          </p:cNvSpPr>
          <p:nvPr>
            <p:ph idx="1"/>
          </p:nvPr>
        </p:nvSpPr>
        <p:spPr>
          <a:xfrm>
            <a:off x="228600" y="1935163"/>
            <a:ext cx="8915400" cy="4922837"/>
          </a:xfrm>
        </p:spPr>
        <p:txBody>
          <a:bodyPr>
            <a:normAutofit fontScale="92500" lnSpcReduction="20000"/>
          </a:bodyPr>
          <a:lstStyle/>
          <a:p>
            <a:pPr marL="274320" indent="-274320" eaLnBrk="1" fontAlgn="auto" hangingPunct="1">
              <a:spcAft>
                <a:spcPts val="0"/>
              </a:spcAft>
              <a:buClr>
                <a:schemeClr val="accent3"/>
              </a:buClr>
              <a:buFont typeface="Wingdings 2"/>
              <a:buChar char=""/>
              <a:defRPr/>
            </a:pPr>
            <a:r>
              <a:rPr lang="en-US" dirty="0" smtClean="0"/>
              <a:t>By </a:t>
            </a:r>
            <a:r>
              <a:rPr lang="en-US" dirty="0"/>
              <a:t>1939 only </a:t>
            </a:r>
            <a:r>
              <a:rPr lang="en-US" dirty="0" smtClean="0"/>
              <a:t>major states to remain democratic are France </a:t>
            </a:r>
            <a:r>
              <a:rPr lang="en-US" dirty="0"/>
              <a:t>and Great Britain </a:t>
            </a:r>
            <a:endParaRPr lang="en-US" dirty="0" smtClean="0"/>
          </a:p>
          <a:p>
            <a:pPr marL="274320" indent="-274320" eaLnBrk="1" fontAlgn="auto" hangingPunct="1">
              <a:spcAft>
                <a:spcPts val="0"/>
              </a:spcAft>
              <a:buClr>
                <a:schemeClr val="accent3"/>
              </a:buClr>
              <a:buFont typeface="Wingdings 2"/>
              <a:buChar char=""/>
              <a:defRPr/>
            </a:pPr>
            <a:r>
              <a:rPr lang="en-US" dirty="0" smtClean="0"/>
              <a:t>Wasn’t WWI fought to make the world “safe for democracy?”</a:t>
            </a:r>
          </a:p>
          <a:p>
            <a:pPr marL="274320" indent="-274320" eaLnBrk="1" fontAlgn="auto" hangingPunct="1">
              <a:spcAft>
                <a:spcPts val="0"/>
              </a:spcAft>
              <a:buClr>
                <a:schemeClr val="accent3"/>
              </a:buClr>
              <a:buFont typeface="Wingdings 2"/>
              <a:buChar char=""/>
              <a:defRPr/>
            </a:pPr>
            <a:r>
              <a:rPr lang="en-US" dirty="0" smtClean="0"/>
              <a:t>Postwar societies were divided</a:t>
            </a:r>
          </a:p>
          <a:p>
            <a:pPr marL="640080" lvl="1" indent="-246888" eaLnBrk="1" fontAlgn="auto" hangingPunct="1">
              <a:spcAft>
                <a:spcPts val="0"/>
              </a:spcAft>
              <a:buFont typeface="Wingdings 2"/>
              <a:buChar char=""/>
              <a:defRPr/>
            </a:pPr>
            <a:r>
              <a:rPr lang="en-US" dirty="0" smtClean="0">
                <a:solidFill>
                  <a:schemeClr val="tx1"/>
                </a:solidFill>
              </a:rPr>
              <a:t>Class: unions strengthened during war; middle class lost ground</a:t>
            </a:r>
          </a:p>
          <a:p>
            <a:pPr marL="640080" lvl="1" indent="-246888" eaLnBrk="1" fontAlgn="auto" hangingPunct="1">
              <a:spcAft>
                <a:spcPts val="0"/>
              </a:spcAft>
              <a:buFont typeface="Wingdings 2"/>
              <a:buChar char=""/>
              <a:defRPr/>
            </a:pPr>
            <a:r>
              <a:rPr lang="en-US" dirty="0" smtClean="0">
                <a:solidFill>
                  <a:schemeClr val="tx1"/>
                </a:solidFill>
              </a:rPr>
              <a:t>Gender: women booted from workplace; many single women; women encouraged to go home and have kids (abortion, birth control outlawed)</a:t>
            </a:r>
          </a:p>
          <a:p>
            <a:pPr marL="640080" lvl="1" indent="-246888" eaLnBrk="1" fontAlgn="auto" hangingPunct="1">
              <a:spcAft>
                <a:spcPts val="0"/>
              </a:spcAft>
              <a:buFont typeface="Wingdings 2"/>
              <a:buChar char=""/>
              <a:defRPr/>
            </a:pPr>
            <a:r>
              <a:rPr lang="en-US" dirty="0" smtClean="0">
                <a:solidFill>
                  <a:schemeClr val="tx1"/>
                </a:solidFill>
              </a:rPr>
              <a:t>Great Depression exacerbated these divisions</a:t>
            </a:r>
            <a:endParaRPr lang="en-US" dirty="0">
              <a:solidFill>
                <a:schemeClr val="tx1"/>
              </a:solidFill>
            </a:endParaRPr>
          </a:p>
          <a:p>
            <a:pPr marL="274320" indent="-274320" eaLnBrk="1" fontAlgn="auto" hangingPunct="1">
              <a:spcAft>
                <a:spcPts val="0"/>
              </a:spcAft>
              <a:buClr>
                <a:schemeClr val="accent3"/>
              </a:buClr>
              <a:buFont typeface="Wingdings 2"/>
              <a:buChar char=""/>
              <a:defRPr/>
            </a:pPr>
            <a:r>
              <a:rPr lang="en-US" dirty="0"/>
              <a:t>The modern totalitarian state</a:t>
            </a:r>
          </a:p>
          <a:p>
            <a:pPr marL="640080" lvl="1" indent="-246888" eaLnBrk="1" fontAlgn="auto" hangingPunct="1">
              <a:spcAft>
                <a:spcPts val="0"/>
              </a:spcAft>
              <a:buFont typeface="Wingdings 2"/>
              <a:buChar char=""/>
              <a:defRPr/>
            </a:pPr>
            <a:r>
              <a:rPr lang="en-US" dirty="0">
                <a:solidFill>
                  <a:schemeClr val="tx1"/>
                </a:solidFill>
              </a:rPr>
              <a:t>Active commitment of citizens</a:t>
            </a:r>
          </a:p>
          <a:p>
            <a:pPr marL="640080" lvl="1" indent="-246888" eaLnBrk="1" fontAlgn="auto" hangingPunct="1">
              <a:spcAft>
                <a:spcPts val="0"/>
              </a:spcAft>
              <a:buFont typeface="Wingdings 2"/>
              <a:buChar char=""/>
              <a:defRPr/>
            </a:pPr>
            <a:r>
              <a:rPr lang="en-US" dirty="0">
                <a:solidFill>
                  <a:schemeClr val="tx1"/>
                </a:solidFill>
              </a:rPr>
              <a:t>Mass propaganda techniques</a:t>
            </a:r>
          </a:p>
          <a:p>
            <a:pPr marL="640080" lvl="1" indent="-246888" eaLnBrk="1" fontAlgn="auto" hangingPunct="1">
              <a:spcAft>
                <a:spcPts val="0"/>
              </a:spcAft>
              <a:buFont typeface="Wingdings 2"/>
              <a:buChar char=""/>
              <a:defRPr/>
            </a:pPr>
            <a:r>
              <a:rPr lang="en-US" dirty="0">
                <a:solidFill>
                  <a:schemeClr val="tx1"/>
                </a:solidFill>
              </a:rPr>
              <a:t>High speed communication</a:t>
            </a:r>
          </a:p>
          <a:p>
            <a:pPr marL="640080" lvl="1" indent="-246888" eaLnBrk="1" fontAlgn="auto" hangingPunct="1">
              <a:spcAft>
                <a:spcPts val="0"/>
              </a:spcAft>
              <a:buFont typeface="Wingdings 2"/>
              <a:buChar char=""/>
              <a:defRPr/>
            </a:pPr>
            <a:r>
              <a:rPr lang="en-US" dirty="0">
                <a:solidFill>
                  <a:schemeClr val="tx1"/>
                </a:solidFill>
              </a:rPr>
              <a:t>Led by single leader and single </a:t>
            </a:r>
            <a:r>
              <a:rPr lang="en-US" dirty="0" smtClean="0">
                <a:solidFill>
                  <a:schemeClr val="tx1"/>
                </a:solidFill>
              </a:rPr>
              <a:t>party</a:t>
            </a:r>
          </a:p>
          <a:p>
            <a:pPr marL="640080" lvl="1" indent="-246888" eaLnBrk="1" fontAlgn="auto" hangingPunct="1">
              <a:spcAft>
                <a:spcPts val="0"/>
              </a:spcAft>
              <a:buFont typeface="Wingdings 2"/>
              <a:buChar char=""/>
              <a:defRPr/>
            </a:pPr>
            <a:r>
              <a:rPr lang="en-US" dirty="0" smtClean="0">
                <a:solidFill>
                  <a:schemeClr val="tx1"/>
                </a:solidFill>
              </a:rPr>
              <a:t>Individual freedom was subordinate to collective will</a:t>
            </a:r>
            <a:endParaRPr lang="en-US" dirty="0">
              <a:solidFill>
                <a:schemeClr val="tx1"/>
              </a:solidFill>
            </a:endParaRPr>
          </a:p>
        </p:txBody>
      </p:sp>
    </p:spTree>
    <p:custDataLst>
      <p:tags r:id="rId1"/>
    </p:custData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8" name="Rectangle 2"/>
          <p:cNvSpPr>
            <a:spLocks noGrp="1" noChangeArrowheads="1"/>
          </p:cNvSpPr>
          <p:nvPr>
            <p:ph type="title"/>
          </p:nvPr>
        </p:nvSpPr>
        <p:spPr>
          <a:xfrm>
            <a:off x="0" y="0"/>
            <a:ext cx="9144000" cy="914400"/>
          </a:xfrm>
        </p:spPr>
        <p:txBody>
          <a:bodyPr>
            <a:noAutofit/>
          </a:bodyPr>
          <a:lstStyle/>
          <a:p>
            <a:pPr algn="ctr" eaLnBrk="1" fontAlgn="auto" hangingPunct="1">
              <a:spcAft>
                <a:spcPts val="0"/>
              </a:spcAft>
              <a:defRPr/>
            </a:pPr>
            <a:r>
              <a:rPr lang="en-US" sz="2800" b="1" dirty="0" smtClean="0">
                <a:solidFill>
                  <a:srgbClr val="C00000"/>
                </a:solidFill>
              </a:rPr>
              <a:t>What were the long-term effects of the </a:t>
            </a:r>
            <a:br>
              <a:rPr lang="en-US" sz="2800" b="1" dirty="0" smtClean="0">
                <a:solidFill>
                  <a:srgbClr val="C00000"/>
                </a:solidFill>
              </a:rPr>
            </a:br>
            <a:r>
              <a:rPr lang="en-US" sz="2800" b="1" dirty="0" smtClean="0">
                <a:solidFill>
                  <a:srgbClr val="C00000"/>
                </a:solidFill>
              </a:rPr>
              <a:t>Great Depression?</a:t>
            </a:r>
            <a:endParaRPr lang="en-US" sz="3600" dirty="0"/>
          </a:p>
        </p:txBody>
      </p:sp>
      <p:pic>
        <p:nvPicPr>
          <p:cNvPr id="10244" name="Picture 4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225425" y="2819400"/>
            <a:ext cx="8918575" cy="31702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5" name="TextBox 4"/>
          <p:cNvSpPr txBox="1"/>
          <p:nvPr/>
        </p:nvSpPr>
        <p:spPr>
          <a:xfrm>
            <a:off x="304800" y="5562600"/>
            <a:ext cx="1981200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b="1" dirty="0" smtClean="0">
                <a:solidFill>
                  <a:srgbClr val="C00000"/>
                </a:solidFill>
              </a:rPr>
              <a:t>ADOLF HITLER</a:t>
            </a:r>
            <a:endParaRPr lang="en-US" b="1" dirty="0">
              <a:solidFill>
                <a:srgbClr val="C00000"/>
              </a:solidFill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2514600" y="6027003"/>
            <a:ext cx="1981200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b="1" dirty="0" smtClean="0">
                <a:solidFill>
                  <a:srgbClr val="C00000"/>
                </a:solidFill>
              </a:rPr>
              <a:t>JOSEF</a:t>
            </a:r>
            <a:br>
              <a:rPr lang="en-US" b="1" dirty="0" smtClean="0">
                <a:solidFill>
                  <a:srgbClr val="C00000"/>
                </a:solidFill>
              </a:rPr>
            </a:br>
            <a:r>
              <a:rPr lang="en-US" b="1" dirty="0" smtClean="0">
                <a:solidFill>
                  <a:srgbClr val="C00000"/>
                </a:solidFill>
              </a:rPr>
              <a:t>STALIN</a:t>
            </a:r>
            <a:endParaRPr lang="en-US" b="1" dirty="0">
              <a:solidFill>
                <a:srgbClr val="C00000"/>
              </a:solidFill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4800600" y="5715000"/>
            <a:ext cx="1981200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b="1" dirty="0" smtClean="0">
                <a:solidFill>
                  <a:srgbClr val="C00000"/>
                </a:solidFill>
              </a:rPr>
              <a:t>HIDEKI</a:t>
            </a:r>
            <a:br>
              <a:rPr lang="en-US" b="1" dirty="0" smtClean="0">
                <a:solidFill>
                  <a:srgbClr val="C00000"/>
                </a:solidFill>
              </a:rPr>
            </a:br>
            <a:r>
              <a:rPr lang="en-US" b="1" dirty="0" smtClean="0">
                <a:solidFill>
                  <a:srgbClr val="C00000"/>
                </a:solidFill>
              </a:rPr>
              <a:t>TOJO</a:t>
            </a:r>
            <a:endParaRPr lang="en-US" b="1" dirty="0">
              <a:solidFill>
                <a:srgbClr val="C00000"/>
              </a:solidFill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6934200" y="5867400"/>
            <a:ext cx="1981200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b="1" dirty="0" smtClean="0">
                <a:solidFill>
                  <a:srgbClr val="C00000"/>
                </a:solidFill>
              </a:rPr>
              <a:t>BENITO</a:t>
            </a:r>
            <a:br>
              <a:rPr lang="en-US" b="1" dirty="0" smtClean="0">
                <a:solidFill>
                  <a:srgbClr val="C00000"/>
                </a:solidFill>
              </a:rPr>
            </a:br>
            <a:r>
              <a:rPr lang="en-US" b="1" dirty="0" smtClean="0">
                <a:solidFill>
                  <a:srgbClr val="C00000"/>
                </a:solidFill>
              </a:rPr>
              <a:t>MUSSOLINI</a:t>
            </a:r>
            <a:endParaRPr lang="en-US" b="1" dirty="0">
              <a:solidFill>
                <a:srgbClr val="C00000"/>
              </a:solidFill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228600" y="2438400"/>
            <a:ext cx="19812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b="1" dirty="0" smtClean="0">
                <a:solidFill>
                  <a:srgbClr val="C00000"/>
                </a:solidFill>
              </a:rPr>
              <a:t>GERMANY</a:t>
            </a:r>
            <a:endParaRPr lang="en-US" b="1" dirty="0">
              <a:solidFill>
                <a:srgbClr val="C00000"/>
              </a:solidFill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2514600" y="2133600"/>
            <a:ext cx="198120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000" b="1" dirty="0" smtClean="0">
                <a:solidFill>
                  <a:srgbClr val="C00000"/>
                </a:solidFill>
              </a:rPr>
              <a:t>SOVIET UNION (USSR)</a:t>
            </a:r>
            <a:endParaRPr lang="en-US" sz="2000" b="1" dirty="0">
              <a:solidFill>
                <a:srgbClr val="C00000"/>
              </a:solidFill>
            </a:endParaRPr>
          </a:p>
        </p:txBody>
      </p:sp>
      <p:sp>
        <p:nvSpPr>
          <p:cNvPr id="11" name="TextBox 10"/>
          <p:cNvSpPr txBox="1"/>
          <p:nvPr/>
        </p:nvSpPr>
        <p:spPr>
          <a:xfrm>
            <a:off x="4800600" y="2362200"/>
            <a:ext cx="19812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b="1" dirty="0" smtClean="0">
                <a:solidFill>
                  <a:srgbClr val="C00000"/>
                </a:solidFill>
              </a:rPr>
              <a:t>JAPAN</a:t>
            </a:r>
            <a:endParaRPr lang="en-US" b="1" dirty="0">
              <a:solidFill>
                <a:srgbClr val="C00000"/>
              </a:solidFill>
            </a:endParaRPr>
          </a:p>
        </p:txBody>
      </p:sp>
      <p:sp>
        <p:nvSpPr>
          <p:cNvPr id="12" name="TextBox 11"/>
          <p:cNvSpPr txBox="1"/>
          <p:nvPr/>
        </p:nvSpPr>
        <p:spPr>
          <a:xfrm>
            <a:off x="7010400" y="2438400"/>
            <a:ext cx="19812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b="1" dirty="0" smtClean="0">
                <a:solidFill>
                  <a:srgbClr val="C00000"/>
                </a:solidFill>
              </a:rPr>
              <a:t>ITALY</a:t>
            </a:r>
            <a:endParaRPr lang="en-US" b="1" dirty="0">
              <a:solidFill>
                <a:srgbClr val="C00000"/>
              </a:solidFill>
            </a:endParaRPr>
          </a:p>
        </p:txBody>
      </p:sp>
      <p:sp>
        <p:nvSpPr>
          <p:cNvPr id="13" name="Rectangle 12"/>
          <p:cNvSpPr/>
          <p:nvPr/>
        </p:nvSpPr>
        <p:spPr>
          <a:xfrm>
            <a:off x="838200" y="1066800"/>
            <a:ext cx="7315200" cy="867930"/>
          </a:xfrm>
          <a:prstGeom prst="rect">
            <a:avLst/>
          </a:prstGeom>
        </p:spPr>
        <p:style>
          <a:lnRef idx="3">
            <a:schemeClr val="lt1"/>
          </a:lnRef>
          <a:fillRef idx="1">
            <a:schemeClr val="accent2"/>
          </a:fillRef>
          <a:effectRef idx="1">
            <a:schemeClr val="accent2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pPr lvl="1" algn="ctr" eaLnBrk="1" hangingPunct="1">
              <a:lnSpc>
                <a:spcPct val="90000"/>
              </a:lnSpc>
            </a:pPr>
            <a:r>
              <a:rPr lang="en-US" sz="2800" b="1" dirty="0" smtClean="0">
                <a:solidFill>
                  <a:srgbClr val="C00000"/>
                </a:solidFill>
              </a:rPr>
              <a:t>Some nations turn toward </a:t>
            </a:r>
          </a:p>
          <a:p>
            <a:pPr lvl="1" algn="ctr" eaLnBrk="1" hangingPunct="1">
              <a:lnSpc>
                <a:spcPct val="90000"/>
              </a:lnSpc>
            </a:pPr>
            <a:r>
              <a:rPr lang="en-US" sz="2800" b="1" dirty="0" smtClean="0">
                <a:solidFill>
                  <a:srgbClr val="C00000"/>
                </a:solidFill>
              </a:rPr>
              <a:t>authoritarian leaders (Dictators)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90" name="Rectangle 2"/>
          <p:cNvSpPr>
            <a:spLocks noGrp="1" noChangeArrowheads="1"/>
          </p:cNvSpPr>
          <p:nvPr>
            <p:ph type="title"/>
          </p:nvPr>
        </p:nvSpPr>
        <p:spPr>
          <a:xfrm>
            <a:off x="533400" y="0"/>
            <a:ext cx="8229600" cy="762000"/>
          </a:xfrm>
        </p:spPr>
        <p:txBody>
          <a:bodyPr/>
          <a:lstStyle/>
          <a:p>
            <a:pPr>
              <a:defRPr/>
            </a:pPr>
            <a:r>
              <a:rPr lang="en-US" b="1" dirty="0" smtClean="0">
                <a:solidFill>
                  <a:schemeClr val="tx1"/>
                </a:solidFill>
              </a:rPr>
              <a:t>What is totalitarianism?</a:t>
            </a:r>
            <a:endParaRPr lang="en-US" b="1" dirty="0">
              <a:solidFill>
                <a:schemeClr val="tx1"/>
              </a:solidFill>
            </a:endParaRPr>
          </a:p>
        </p:txBody>
      </p:sp>
      <p:sp>
        <p:nvSpPr>
          <p:cNvPr id="13315" name="Rectangle 3"/>
          <p:cNvSpPr>
            <a:spLocks noGrp="1" noChangeArrowheads="1"/>
          </p:cNvSpPr>
          <p:nvPr>
            <p:ph sz="quarter" idx="1"/>
          </p:nvPr>
        </p:nvSpPr>
        <p:spPr>
          <a:xfrm>
            <a:off x="381000" y="685800"/>
            <a:ext cx="8229600" cy="4937760"/>
          </a:xfrm>
        </p:spPr>
        <p:txBody>
          <a:bodyPr/>
          <a:lstStyle/>
          <a:p>
            <a:pPr eaLnBrk="1" hangingPunct="1"/>
            <a:r>
              <a:rPr lang="en-US" dirty="0" smtClean="0"/>
              <a:t>Totalitarianism is a form of government in which the ruler has total control over every aspect of public and private life.</a:t>
            </a:r>
          </a:p>
        </p:txBody>
      </p:sp>
      <p:sp>
        <p:nvSpPr>
          <p:cNvPr id="8" name="Rectangle 7"/>
          <p:cNvSpPr/>
          <p:nvPr/>
        </p:nvSpPr>
        <p:spPr>
          <a:xfrm>
            <a:off x="0" y="5288340"/>
            <a:ext cx="9144000" cy="144655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4400" b="1" dirty="0" smtClean="0"/>
              <a:t>What are some characteristics of totalitarian states?</a:t>
            </a:r>
            <a:endParaRPr lang="en-US" sz="4400" b="1" dirty="0"/>
          </a:p>
        </p:txBody>
      </p:sp>
      <p:pic>
        <p:nvPicPr>
          <p:cNvPr id="10242" name="Picture 2" descr="http://dailygarlic.com/userImages/oc-quotthe-great-strength-of-the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524000" y="1524000"/>
            <a:ext cx="6934200" cy="3898627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2" name="Rectangle 3"/>
          <p:cNvSpPr>
            <a:spLocks noGrp="1" noChangeArrowheads="1"/>
          </p:cNvSpPr>
          <p:nvPr>
            <p:ph sz="quarter" idx="1"/>
          </p:nvPr>
        </p:nvSpPr>
        <p:spPr>
          <a:xfrm>
            <a:off x="0" y="152400"/>
            <a:ext cx="8763000" cy="5622925"/>
          </a:xfrm>
        </p:spPr>
        <p:txBody>
          <a:bodyPr>
            <a:normAutofit fontScale="92500" lnSpcReduction="20000"/>
          </a:bodyPr>
          <a:lstStyle/>
          <a:p>
            <a:pPr eaLnBrk="1" hangingPunct="1"/>
            <a:r>
              <a:rPr lang="en-US" sz="3600" dirty="0" smtClean="0"/>
              <a:t>Some characteristics of totalitarian states are</a:t>
            </a:r>
            <a:r>
              <a:rPr lang="en-US" sz="3600" dirty="0" smtClean="0"/>
              <a:t>:</a:t>
            </a:r>
          </a:p>
          <a:p>
            <a:pPr eaLnBrk="1" hangingPunct="1"/>
            <a:endParaRPr lang="en-US" sz="3600" dirty="0" smtClean="0"/>
          </a:p>
          <a:p>
            <a:pPr lvl="1" eaLnBrk="1" hangingPunct="1"/>
            <a:r>
              <a:rPr lang="en-US" sz="4000" dirty="0" smtClean="0"/>
              <a:t>Dictatorship and one-party rule</a:t>
            </a:r>
          </a:p>
          <a:p>
            <a:pPr lvl="1" eaLnBrk="1" hangingPunct="1"/>
            <a:r>
              <a:rPr lang="en-US" sz="4000" dirty="0" smtClean="0"/>
              <a:t>Dynamic leader</a:t>
            </a:r>
          </a:p>
          <a:p>
            <a:pPr lvl="1" eaLnBrk="1" hangingPunct="1"/>
            <a:r>
              <a:rPr lang="en-US" sz="4000" dirty="0" smtClean="0"/>
              <a:t>Organized violence</a:t>
            </a:r>
          </a:p>
          <a:p>
            <a:pPr lvl="1" eaLnBrk="1" hangingPunct="1"/>
            <a:r>
              <a:rPr lang="en-US" sz="4000" dirty="0" smtClean="0"/>
              <a:t>Anti-democratic</a:t>
            </a:r>
          </a:p>
          <a:p>
            <a:pPr lvl="1" eaLnBrk="1" hangingPunct="1"/>
            <a:endParaRPr lang="en-US" sz="4000" dirty="0" smtClean="0"/>
          </a:p>
          <a:p>
            <a:pPr lvl="1" eaLnBrk="1" hangingPunct="1"/>
            <a:endParaRPr lang="en-US" sz="4000" dirty="0" smtClean="0"/>
          </a:p>
          <a:p>
            <a:pPr lvl="1" eaLnBrk="1" hangingPunct="1"/>
            <a:r>
              <a:rPr lang="en-US" sz="4000" dirty="0" smtClean="0"/>
              <a:t>State control over all sectors of society</a:t>
            </a:r>
          </a:p>
          <a:p>
            <a:pPr lvl="1" eaLnBrk="1" hangingPunct="1"/>
            <a:r>
              <a:rPr lang="en-US" sz="4000" dirty="0" smtClean="0"/>
              <a:t>Dependence on modern technology</a:t>
            </a:r>
          </a:p>
          <a:p>
            <a:pPr lvl="1" eaLnBrk="1" hangingPunct="1"/>
            <a:r>
              <a:rPr lang="en-US" sz="4000" dirty="0" smtClean="0"/>
              <a:t>Ideology to win over the masses</a:t>
            </a:r>
            <a:endParaRPr lang="en-US" sz="4000" dirty="0" smtClean="0"/>
          </a:p>
        </p:txBody>
      </p:sp>
      <p:pic>
        <p:nvPicPr>
          <p:cNvPr id="15366" name="Picture 7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468676" y="1828800"/>
            <a:ext cx="4675324" cy="223808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7" name="Rectangle 6"/>
          <p:cNvSpPr/>
          <p:nvPr/>
        </p:nvSpPr>
        <p:spPr>
          <a:xfrm>
            <a:off x="4343400" y="1981200"/>
            <a:ext cx="914400" cy="685800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2" name="Rectangle 2"/>
          <p:cNvSpPr>
            <a:spLocks noGrp="1" noChangeArrowheads="1"/>
          </p:cNvSpPr>
          <p:nvPr>
            <p:ph type="title"/>
          </p:nvPr>
        </p:nvSpPr>
        <p:spPr>
          <a:xfrm>
            <a:off x="0" y="228600"/>
            <a:ext cx="9144000" cy="1447800"/>
          </a:xfrm>
        </p:spPr>
        <p:txBody>
          <a:bodyPr>
            <a:normAutofit fontScale="90000"/>
          </a:bodyPr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lang="en-US" sz="3600" b="1" dirty="0" smtClean="0"/>
              <a:t>Who were the major totalitarian leaders and governments of </a:t>
            </a:r>
            <a:r>
              <a:rPr lang="en-US" sz="3600" b="1" dirty="0" smtClean="0"/>
              <a:t>pre-war world?</a:t>
            </a:r>
            <a:r>
              <a:rPr lang="en-US" dirty="0" smtClean="0"/>
              <a:t/>
            </a:r>
            <a:br>
              <a:rPr lang="en-US" dirty="0" smtClean="0"/>
            </a:br>
            <a:endParaRPr lang="en-US" dirty="0"/>
          </a:p>
        </p:txBody>
      </p:sp>
      <p:sp>
        <p:nvSpPr>
          <p:cNvPr id="3" name="Rectangle 3"/>
          <p:cNvSpPr>
            <a:spLocks noGrp="1" noChangeArrowheads="1"/>
          </p:cNvSpPr>
          <p:nvPr>
            <p:ph sz="quarter" idx="1"/>
          </p:nvPr>
        </p:nvSpPr>
        <p:spPr>
          <a:xfrm>
            <a:off x="304800" y="1676400"/>
            <a:ext cx="4495800" cy="4937125"/>
          </a:xfrm>
        </p:spPr>
        <p:txBody>
          <a:bodyPr/>
          <a:lstStyle/>
          <a:p>
            <a:pPr eaLnBrk="1" hangingPunct="1"/>
            <a:r>
              <a:rPr lang="en-US" dirty="0" smtClean="0"/>
              <a:t>Soviet Union – Joseph Stalin</a:t>
            </a:r>
          </a:p>
          <a:p>
            <a:pPr eaLnBrk="1" hangingPunct="1"/>
            <a:r>
              <a:rPr lang="en-US" dirty="0" smtClean="0"/>
              <a:t>Germany – Adolf Hitler</a:t>
            </a:r>
          </a:p>
          <a:p>
            <a:pPr eaLnBrk="1" hangingPunct="1"/>
            <a:r>
              <a:rPr lang="en-US" dirty="0" smtClean="0"/>
              <a:t>Italy – Benito Mussolini</a:t>
            </a:r>
          </a:p>
          <a:p>
            <a:pPr eaLnBrk="1" hangingPunct="1"/>
            <a:r>
              <a:rPr lang="en-US" dirty="0" smtClean="0"/>
              <a:t>Japan </a:t>
            </a:r>
            <a:r>
              <a:rPr lang="en-US" dirty="0" smtClean="0"/>
              <a:t>– </a:t>
            </a:r>
            <a:r>
              <a:rPr lang="en-US" dirty="0" smtClean="0"/>
              <a:t>Hideki </a:t>
            </a:r>
            <a:r>
              <a:rPr lang="en-US" dirty="0" err="1" smtClean="0"/>
              <a:t>Tojo</a:t>
            </a:r>
            <a:endParaRPr lang="en-US" dirty="0" smtClean="0"/>
          </a:p>
        </p:txBody>
      </p:sp>
      <p:pic>
        <p:nvPicPr>
          <p:cNvPr id="6" name="Picture 7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572000" y="1219200"/>
            <a:ext cx="1981200" cy="267374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7" name="Picture 8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6629400" y="3657600"/>
            <a:ext cx="2219325" cy="29686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8" name="Picture 9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4572000" y="3962400"/>
            <a:ext cx="1984375" cy="2717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9" name="Rectangle 8"/>
          <p:cNvSpPr/>
          <p:nvPr/>
        </p:nvSpPr>
        <p:spPr>
          <a:xfrm>
            <a:off x="304800" y="4038600"/>
            <a:ext cx="4038600" cy="230832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3600" b="1" dirty="0" smtClean="0"/>
              <a:t>What are four different types of totalitarian governments?</a:t>
            </a:r>
            <a:endParaRPr lang="en-US" sz="3600" b="1" dirty="0"/>
          </a:p>
        </p:txBody>
      </p:sp>
      <p:pic>
        <p:nvPicPr>
          <p:cNvPr id="11" name="Picture 5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6705600" y="1219200"/>
            <a:ext cx="1905000" cy="237927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4" name="Rectangle 2"/>
          <p:cNvSpPr>
            <a:spLocks noGrp="1" noChangeArrowheads="1"/>
          </p:cNvSpPr>
          <p:nvPr>
            <p:ph type="title"/>
          </p:nvPr>
        </p:nvSpPr>
        <p:spPr>
          <a:xfrm>
            <a:off x="152400" y="304800"/>
            <a:ext cx="9144000" cy="563562"/>
          </a:xfrm>
        </p:spPr>
        <p:txBody>
          <a:bodyPr>
            <a:normAutofit fontScale="90000"/>
          </a:bodyPr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lang="en-US" dirty="0" smtClean="0"/>
              <a:t>Types of Totalitarian Governments</a:t>
            </a:r>
            <a:endParaRPr lang="en-US" dirty="0"/>
          </a:p>
        </p:txBody>
      </p:sp>
      <p:sp>
        <p:nvSpPr>
          <p:cNvPr id="19459" name="Rectangle 3"/>
          <p:cNvSpPr>
            <a:spLocks noGrp="1" noChangeArrowheads="1"/>
          </p:cNvSpPr>
          <p:nvPr>
            <p:ph sz="quarter" idx="1"/>
          </p:nvPr>
        </p:nvSpPr>
        <p:spPr/>
        <p:txBody>
          <a:bodyPr/>
          <a:lstStyle/>
          <a:p>
            <a:pPr eaLnBrk="1" hangingPunct="1"/>
            <a:r>
              <a:rPr lang="en-US" dirty="0" smtClean="0"/>
              <a:t>Fascism, Nazism, Marxist-Leninist Communism,  and Communism are the four different types of totalitarian governments.</a:t>
            </a:r>
          </a:p>
        </p:txBody>
      </p:sp>
      <p:pic>
        <p:nvPicPr>
          <p:cNvPr id="32774" name="Picture 6" descr="http://aryanism.net/wp-content/uploads/NS-Fascism-1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2971800" y="2590800"/>
            <a:ext cx="5874230" cy="3505200"/>
          </a:xfrm>
          <a:prstGeom prst="rect">
            <a:avLst/>
          </a:prstGeom>
          <a:noFill/>
        </p:spPr>
      </p:pic>
      <p:pic>
        <p:nvPicPr>
          <p:cNvPr id="4098" name="Picture 2" descr="http://userscontent2.emaze.com/images/c39ca94f-6038-429d-a5e7-4550d3e0a0d2/a066e536-2521-4829-95cb-4f431be49cc0.jp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228600" y="2667000"/>
            <a:ext cx="2648314" cy="3581400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698" name="Rectangle 2"/>
          <p:cNvSpPr>
            <a:spLocks noGrp="1" noChangeArrowheads="1"/>
          </p:cNvSpPr>
          <p:nvPr>
            <p:ph type="body" idx="1"/>
          </p:nvPr>
        </p:nvSpPr>
        <p:spPr>
          <a:xfrm>
            <a:off x="304800" y="1219200"/>
            <a:ext cx="7848600" cy="5638800"/>
          </a:xfrm>
        </p:spPr>
        <p:txBody>
          <a:bodyPr/>
          <a:lstStyle/>
          <a:p>
            <a:pPr>
              <a:lnSpc>
                <a:spcPct val="73000"/>
              </a:lnSpc>
            </a:pPr>
            <a:r>
              <a:rPr lang="en-US" sz="2400" b="1" dirty="0"/>
              <a:t>Fascism</a:t>
            </a:r>
            <a:r>
              <a:rPr lang="en-US" sz="2400" dirty="0"/>
              <a:t>: a dictatorial/totalitarian form of government with a </a:t>
            </a:r>
            <a:r>
              <a:rPr lang="en-US" sz="2400" b="1" i="1" dirty="0">
                <a:solidFill>
                  <a:srgbClr val="A50021"/>
                </a:solidFill>
              </a:rPr>
              <a:t>extreme</a:t>
            </a:r>
            <a:r>
              <a:rPr lang="en-US" sz="2400" dirty="0" smtClean="0"/>
              <a:t> </a:t>
            </a:r>
            <a:r>
              <a:rPr lang="en-US" sz="2400" b="1" i="1" dirty="0" smtClean="0">
                <a:solidFill>
                  <a:srgbClr val="A50021"/>
                </a:solidFill>
              </a:rPr>
              <a:t>nationalism, militarism, totalitarianism </a:t>
            </a:r>
            <a:r>
              <a:rPr lang="en-US" sz="2400" dirty="0" smtClean="0"/>
              <a:t>that </a:t>
            </a:r>
            <a:r>
              <a:rPr lang="en-US" sz="2400" dirty="0"/>
              <a:t>values the state over the individuals; fascist governments forbid and suppress criticism and opposition to the government </a:t>
            </a:r>
            <a:endParaRPr lang="en-US" sz="2400" dirty="0" smtClean="0"/>
          </a:p>
          <a:p>
            <a:pPr>
              <a:lnSpc>
                <a:spcPct val="73000"/>
              </a:lnSpc>
            </a:pPr>
            <a:endParaRPr lang="en-US" sz="2400" dirty="0" smtClean="0"/>
          </a:p>
          <a:p>
            <a:pPr>
              <a:lnSpc>
                <a:spcPct val="73000"/>
              </a:lnSpc>
            </a:pPr>
            <a:r>
              <a:rPr lang="en-US" sz="2400" b="1" dirty="0" smtClean="0"/>
              <a:t>Nazism: </a:t>
            </a:r>
            <a:r>
              <a:rPr lang="en-US" sz="2400" dirty="0" smtClean="0"/>
              <a:t>Germany’s version of Fascism with </a:t>
            </a:r>
            <a:r>
              <a:rPr lang="en-US" sz="2400" b="1" i="1" dirty="0" smtClean="0">
                <a:solidFill>
                  <a:srgbClr val="A50021"/>
                </a:solidFill>
              </a:rPr>
              <a:t>anti-</a:t>
            </a:r>
            <a:r>
              <a:rPr lang="en-US" sz="2400" b="1" i="1" dirty="0" err="1" smtClean="0">
                <a:solidFill>
                  <a:srgbClr val="A50021"/>
                </a:solidFill>
              </a:rPr>
              <a:t>semitism</a:t>
            </a:r>
            <a:r>
              <a:rPr lang="en-US" sz="2400" dirty="0" smtClean="0"/>
              <a:t>, and superior race theory.</a:t>
            </a:r>
          </a:p>
          <a:p>
            <a:pPr>
              <a:lnSpc>
                <a:spcPct val="73000"/>
              </a:lnSpc>
            </a:pPr>
            <a:endParaRPr lang="en-US" sz="2400" b="1" dirty="0"/>
          </a:p>
          <a:p>
            <a:pPr>
              <a:lnSpc>
                <a:spcPct val="73000"/>
              </a:lnSpc>
            </a:pPr>
            <a:r>
              <a:rPr lang="en-US" sz="2400" b="1" dirty="0"/>
              <a:t>Marxist-Leninist Communism:</a:t>
            </a:r>
            <a:r>
              <a:rPr lang="en-US" sz="2400" dirty="0"/>
              <a:t> version of a classless society in which capitalism is overthrown by a working-class revolution that gives ownership and control of wealth and property to the state    </a:t>
            </a:r>
          </a:p>
          <a:p>
            <a:pPr>
              <a:lnSpc>
                <a:spcPct val="73000"/>
              </a:lnSpc>
            </a:pPr>
            <a:endParaRPr lang="en-US" sz="2400" b="1" dirty="0"/>
          </a:p>
          <a:p>
            <a:pPr>
              <a:lnSpc>
                <a:spcPct val="73000"/>
              </a:lnSpc>
            </a:pPr>
            <a:r>
              <a:rPr lang="en-US" sz="2400" b="1" dirty="0"/>
              <a:t>Communism (beginning with Stalin):</a:t>
            </a:r>
            <a:r>
              <a:rPr lang="en-US" sz="2400" dirty="0"/>
              <a:t> any system of government in which a single, usually </a:t>
            </a:r>
            <a:r>
              <a:rPr lang="en-US" sz="2400" b="1" dirty="0"/>
              <a:t>totalitarian</a:t>
            </a:r>
            <a:r>
              <a:rPr lang="en-US" sz="2400" dirty="0"/>
              <a:t>, party holds power, and the </a:t>
            </a:r>
            <a:r>
              <a:rPr lang="en-US" sz="2400" b="1" dirty="0">
                <a:solidFill>
                  <a:srgbClr val="A50021"/>
                </a:solidFill>
              </a:rPr>
              <a:t>state controls the economy</a:t>
            </a:r>
          </a:p>
        </p:txBody>
      </p:sp>
      <p:sp>
        <p:nvSpPr>
          <p:cNvPr id="29699" name="Rectangle 3"/>
          <p:cNvSpPr>
            <a:spLocks noChangeArrowheads="1"/>
          </p:cNvSpPr>
          <p:nvPr/>
        </p:nvSpPr>
        <p:spPr bwMode="auto">
          <a:xfrm>
            <a:off x="990600" y="152400"/>
            <a:ext cx="6934200" cy="609600"/>
          </a:xfrm>
          <a:prstGeom prst="rect">
            <a:avLst/>
          </a:prstGeom>
          <a:solidFill>
            <a:schemeClr val="tx2"/>
          </a:solidFill>
          <a:ln w="9525">
            <a:noFill/>
            <a:miter lim="800000"/>
            <a:headEnd/>
            <a:tailEnd/>
          </a:ln>
          <a:effectLst/>
        </p:spPr>
        <p:txBody>
          <a:bodyPr lIns="0" tIns="0" rIns="0" bIns="0" anchor="b"/>
          <a:lstStyle/>
          <a:p>
            <a:pPr algn="ctr"/>
            <a:r>
              <a:rPr lang="en-US" sz="4400">
                <a:solidFill>
                  <a:schemeClr val="bg1"/>
                </a:solidFill>
              </a:rPr>
              <a:t>Vocabulary </a:t>
            </a:r>
            <a:endParaRPr lang="en-US" sz="3700">
              <a:solidFill>
                <a:schemeClr val="tx2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3730" name="Picture 2" descr="http://images.delcampe.com/img_large/auction/000/306/481/851_001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28600" y="685800"/>
            <a:ext cx="8700373" cy="6019800"/>
          </a:xfrm>
          <a:prstGeom prst="rect">
            <a:avLst/>
          </a:prstGeom>
          <a:noFill/>
        </p:spPr>
      </p:pic>
      <p:sp>
        <p:nvSpPr>
          <p:cNvPr id="5" name="TextBox 4"/>
          <p:cNvSpPr txBox="1"/>
          <p:nvPr/>
        </p:nvSpPr>
        <p:spPr>
          <a:xfrm>
            <a:off x="2209800" y="0"/>
            <a:ext cx="4745915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6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The Two Cow Scenario</a:t>
            </a:r>
            <a:endParaRPr lang="en-US" sz="36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2" name="Rectangle 2"/>
          <p:cNvSpPr>
            <a:spLocks noGrp="1" noChangeArrowheads="1"/>
          </p:cNvSpPr>
          <p:nvPr>
            <p:ph type="title"/>
          </p:nvPr>
        </p:nvSpPr>
        <p:spPr>
          <a:xfrm>
            <a:off x="0" y="152400"/>
            <a:ext cx="9144000" cy="990600"/>
          </a:xfrm>
        </p:spPr>
        <p:txBody>
          <a:bodyPr>
            <a:normAutofit/>
          </a:bodyPr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lang="en-US" b="1" dirty="0" smtClean="0">
                <a:solidFill>
                  <a:schemeClr val="tx1"/>
                </a:solidFill>
              </a:rPr>
              <a:t>Long-term Effects of </a:t>
            </a:r>
            <a:r>
              <a:rPr lang="en-US" b="1" dirty="0" smtClean="0">
                <a:solidFill>
                  <a:schemeClr val="tx1"/>
                </a:solidFill>
              </a:rPr>
              <a:t>the Great </a:t>
            </a:r>
            <a:r>
              <a:rPr lang="en-US" b="1" dirty="0" smtClean="0">
                <a:solidFill>
                  <a:schemeClr val="tx1"/>
                </a:solidFill>
              </a:rPr>
              <a:t>Depression </a:t>
            </a:r>
            <a:endParaRPr lang="en-US" b="1" dirty="0">
              <a:solidFill>
                <a:schemeClr val="tx1"/>
              </a:solidFill>
            </a:endParaRPr>
          </a:p>
        </p:txBody>
      </p:sp>
      <p:sp>
        <p:nvSpPr>
          <p:cNvPr id="11267" name="Rectangle 3"/>
          <p:cNvSpPr>
            <a:spLocks noGrp="1" noChangeArrowheads="1"/>
          </p:cNvSpPr>
          <p:nvPr>
            <p:ph sz="quarter" idx="1"/>
          </p:nvPr>
        </p:nvSpPr>
        <p:spPr>
          <a:xfrm>
            <a:off x="0" y="1447800"/>
            <a:ext cx="9144000" cy="5410200"/>
          </a:xfrm>
        </p:spPr>
        <p:txBody>
          <a:bodyPr/>
          <a:lstStyle/>
          <a:p>
            <a:pPr lvl="1" eaLnBrk="1" hangingPunct="1"/>
            <a:r>
              <a:rPr lang="en-US" sz="3600" dirty="0" smtClean="0">
                <a:solidFill>
                  <a:schemeClr val="tx1"/>
                </a:solidFill>
              </a:rPr>
              <a:t>Nazis take control of Germany</a:t>
            </a:r>
          </a:p>
          <a:p>
            <a:pPr lvl="1" eaLnBrk="1" hangingPunct="1"/>
            <a:r>
              <a:rPr lang="en-US" sz="3600" dirty="0" smtClean="0">
                <a:solidFill>
                  <a:schemeClr val="tx1"/>
                </a:solidFill>
              </a:rPr>
              <a:t>Fascists come to power in other </a:t>
            </a:r>
            <a:r>
              <a:rPr lang="en-US" sz="3600" dirty="0" smtClean="0">
                <a:solidFill>
                  <a:schemeClr val="tx1"/>
                </a:solidFill>
              </a:rPr>
              <a:t>countries</a:t>
            </a:r>
          </a:p>
          <a:p>
            <a:pPr lvl="1" eaLnBrk="1" hangingPunct="1"/>
            <a:r>
              <a:rPr lang="en-US" sz="3600" dirty="0" smtClean="0">
                <a:solidFill>
                  <a:schemeClr val="tx1"/>
                </a:solidFill>
              </a:rPr>
              <a:t>Soviet Union strengthens its grip on its people with Stalinist Communism</a:t>
            </a:r>
            <a:endParaRPr lang="en-US" sz="3600" dirty="0" smtClean="0">
              <a:solidFill>
                <a:schemeClr val="tx1"/>
              </a:solidFill>
            </a:endParaRPr>
          </a:p>
          <a:p>
            <a:pPr lvl="1" eaLnBrk="1" hangingPunct="1"/>
            <a:r>
              <a:rPr lang="en-US" sz="3600" dirty="0" smtClean="0">
                <a:solidFill>
                  <a:schemeClr val="tx1"/>
                </a:solidFill>
              </a:rPr>
              <a:t>Democracies try social welfare programs</a:t>
            </a:r>
          </a:p>
          <a:p>
            <a:pPr lvl="1" eaLnBrk="1" hangingPunct="1"/>
            <a:r>
              <a:rPr lang="en-US" sz="3600" dirty="0" smtClean="0">
                <a:solidFill>
                  <a:schemeClr val="tx1"/>
                </a:solidFill>
              </a:rPr>
              <a:t>Japan expands in East Asia</a:t>
            </a:r>
          </a:p>
          <a:p>
            <a:pPr lvl="1" eaLnBrk="1" hangingPunct="1"/>
            <a:r>
              <a:rPr lang="en-US" sz="3600" dirty="0" smtClean="0">
                <a:solidFill>
                  <a:schemeClr val="tx1"/>
                </a:solidFill>
              </a:rPr>
              <a:t>World War II breaks out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OINTS" val="0"/>
  <p:tag name="TIME" val="15"/>
  <p:tag name="QUESTION" val="1"/>
</p:tagLst>
</file>

<file path=ppt/tags/tag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OINTS" val="0"/>
  <p:tag name="TIME" val="15"/>
  <p:tag name="QUESTION" val="1"/>
</p:tagLst>
</file>

<file path=ppt/tags/tag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OINTS" val="0"/>
  <p:tag name="TIME" val="15"/>
  <p:tag name="QUESTION" val="1"/>
</p:tagLst>
</file>

<file path=ppt/tags/tag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OINTS" val="0"/>
  <p:tag name="TIME" val="15"/>
  <p:tag name="QUESTION" val="1"/>
</p:tagLst>
</file>

<file path=ppt/tags/tag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OINTS" val="0"/>
  <p:tag name="TIME" val="15"/>
  <p:tag name="QUESTION" val="1"/>
</p:tagLst>
</file>

<file path=ppt/tags/tag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OINTS" val="0"/>
  <p:tag name="TIME" val="15"/>
  <p:tag name="QUESTION" val="1"/>
</p:tagLst>
</file>

<file path=ppt/tags/tag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OINTS" val="0"/>
  <p:tag name="TIME" val="15"/>
  <p:tag name="QUESTION" val="1"/>
</p:tagLst>
</file>

<file path=ppt/tags/tag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OINTS" val="0"/>
  <p:tag name="TIME" val="15"/>
  <p:tag name="QUESTION" val="1"/>
</p:tagLst>
</file>

<file path=ppt/tags/tag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OINTS" val="0"/>
  <p:tag name="TIME" val="15"/>
  <p:tag name="QUESTION" val="1"/>
</p:tagLst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Origin">
  <a:themeElements>
    <a:clrScheme name="Origin">
      <a:dk1>
        <a:sysClr val="windowText" lastClr="000000"/>
      </a:dk1>
      <a:lt1>
        <a:sysClr val="window" lastClr="FFFFFF"/>
      </a:lt1>
      <a:dk2>
        <a:srgbClr val="464653"/>
      </a:dk2>
      <a:lt2>
        <a:srgbClr val="DDE9EC"/>
      </a:lt2>
      <a:accent1>
        <a:srgbClr val="727CA3"/>
      </a:accent1>
      <a:accent2>
        <a:srgbClr val="9FB8CD"/>
      </a:accent2>
      <a:accent3>
        <a:srgbClr val="D2DA7A"/>
      </a:accent3>
      <a:accent4>
        <a:srgbClr val="FADA7A"/>
      </a:accent4>
      <a:accent5>
        <a:srgbClr val="B88472"/>
      </a:accent5>
      <a:accent6>
        <a:srgbClr val="8E736A"/>
      </a:accent6>
      <a:hlink>
        <a:srgbClr val="B292CA"/>
      </a:hlink>
      <a:folHlink>
        <a:srgbClr val="6B5680"/>
      </a:folHlink>
    </a:clrScheme>
    <a:fontScheme name="Origin">
      <a:majorFont>
        <a:latin typeface="Bookman Old Style"/>
        <a:ea typeface=""/>
        <a:cs typeface=""/>
        <a:font script="Grek" typeface="Cambria"/>
        <a:font script="Cyrl" typeface="Cambria"/>
        <a:font script="Jpan" typeface="HG明朝E"/>
        <a:font script="Hang" typeface="돋움"/>
        <a:font script="Hans" typeface="宋体"/>
        <a:font script="Hant" typeface="標楷體"/>
        <a:font script="Arab" typeface="Times New Roman"/>
        <a:font script="Hebr" typeface="Times New Roman"/>
        <a:font script="Thai" typeface="Browalli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Gill Sans MT"/>
        <a:ea typeface=""/>
        <a:cs typeface=""/>
        <a:font script="Grek" typeface="Calibri"/>
        <a:font script="Cyrl" typeface="Calibri"/>
        <a:font script="Jpan" typeface="ＭＳ Ｐゴシック"/>
        <a:font script="Hang" typeface="맑은 고딕"/>
        <a:font script="Hans" typeface="华文新魏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rigin">
      <a:fillStyleLst>
        <a:solidFill>
          <a:schemeClr val="phClr"/>
        </a:solidFill>
        <a:gradFill rotWithShape="1">
          <a:gsLst>
            <a:gs pos="0">
              <a:schemeClr val="phClr">
                <a:tint val="45000"/>
                <a:satMod val="200000"/>
              </a:schemeClr>
            </a:gs>
            <a:gs pos="30000">
              <a:schemeClr val="phClr">
                <a:tint val="61000"/>
                <a:satMod val="200000"/>
              </a:schemeClr>
            </a:gs>
            <a:gs pos="45000">
              <a:schemeClr val="phClr">
                <a:tint val="66000"/>
                <a:satMod val="200000"/>
              </a:schemeClr>
            </a:gs>
            <a:gs pos="55000">
              <a:schemeClr val="phClr">
                <a:tint val="66000"/>
                <a:satMod val="200000"/>
              </a:schemeClr>
            </a:gs>
            <a:gs pos="73000">
              <a:schemeClr val="phClr">
                <a:tint val="61000"/>
                <a:satMod val="200000"/>
              </a:schemeClr>
            </a:gs>
            <a:gs pos="100000">
              <a:schemeClr val="phClr">
                <a:tint val="45000"/>
                <a:satMod val="200000"/>
              </a:schemeClr>
            </a:gs>
          </a:gsLst>
          <a:lin ang="950000" scaled="1"/>
        </a:gradFill>
        <a:gradFill rotWithShape="1">
          <a:gsLst>
            <a:gs pos="0">
              <a:schemeClr val="phClr">
                <a:shade val="63000"/>
              </a:schemeClr>
            </a:gs>
            <a:gs pos="30000">
              <a:schemeClr val="phClr">
                <a:shade val="90000"/>
                <a:satMod val="110000"/>
              </a:schemeClr>
            </a:gs>
            <a:gs pos="45000">
              <a:schemeClr val="phClr">
                <a:shade val="100000"/>
                <a:satMod val="118000"/>
              </a:schemeClr>
            </a:gs>
            <a:gs pos="55000">
              <a:schemeClr val="phClr">
                <a:shade val="100000"/>
                <a:satMod val="118000"/>
              </a:schemeClr>
            </a:gs>
            <a:gs pos="73000">
              <a:schemeClr val="phClr">
                <a:shade val="90000"/>
                <a:satMod val="110000"/>
              </a:schemeClr>
            </a:gs>
            <a:gs pos="100000">
              <a:schemeClr val="phClr">
                <a:shade val="63000"/>
              </a:schemeClr>
            </a:gs>
          </a:gsLst>
          <a:lin ang="950000" scaled="1"/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38100" dist="25400" dir="5400000" rotWithShape="0">
              <a:srgbClr val="000000">
                <a:alpha val="40000"/>
              </a:srgbClr>
            </a:outerShdw>
          </a:effectLst>
        </a:effectStyle>
        <a:effectStyle>
          <a:effectLst>
            <a:outerShdw blurRad="50800" dist="43000" dir="5400000" rotWithShape="0">
              <a:srgbClr val="000000">
                <a:alpha val="40000"/>
              </a:srgbClr>
            </a:outerShdw>
          </a:effectLst>
          <a:scene3d>
            <a:camera prst="orthographicFront" fov="0">
              <a:rot lat="0" lon="0" rev="0"/>
            </a:camera>
            <a:lightRig rig="balanced" dir="t">
              <a:rot lat="0" lon="0" rev="0"/>
            </a:lightRig>
          </a:scene3d>
          <a:sp3d prstMaterial="matte">
            <a:bevelT w="0" h="0"/>
            <a:contourClr>
              <a:schemeClr val="phClr">
                <a:tint val="100000"/>
                <a:shade val="100000"/>
                <a:hueMod val="100000"/>
                <a:satMod val="100000"/>
              </a:schemeClr>
            </a:contourClr>
          </a:sp3d>
        </a:effectStyle>
        <a:effectStyle>
          <a:effectLst>
            <a:outerShdw blurRad="50800" dist="25400" dir="5400000" rotWithShape="0">
              <a:srgbClr val="000000">
                <a:alpha val="50000"/>
              </a:srgbClr>
            </a:outerShdw>
          </a:effectLst>
          <a:scene3d>
            <a:camera prst="orthographicFront" fov="0">
              <a:rot lat="0" lon="0" rev="0"/>
            </a:camera>
            <a:lightRig rig="soft" dir="t">
              <a:rot lat="0" lon="0" rev="2700000"/>
            </a:lightRig>
          </a:scene3d>
          <a:sp3d prstMaterial="matte">
            <a:bevelT w="50800" h="50800"/>
            <a:contourClr>
              <a:schemeClr val="phClr"/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shade val="60000"/>
                <a:satMod val="300000"/>
              </a:schemeClr>
            </a:gs>
            <a:gs pos="30000">
              <a:schemeClr val="phClr">
                <a:shade val="80000"/>
                <a:satMod val="230000"/>
              </a:schemeClr>
            </a:gs>
            <a:gs pos="100000">
              <a:schemeClr val="phClr">
                <a:tint val="97000"/>
                <a:satMod val="220000"/>
              </a:schemeClr>
            </a:gs>
          </a:gsLst>
          <a:lin ang="16200000" scaled="1"/>
        </a:gradFill>
        <a:blipFill>
          <a:blip xmlns:r="http://schemas.openxmlformats.org/officeDocument/2006/relationships" r:embed="rId1">
            <a:duotone>
              <a:schemeClr val="phClr">
                <a:shade val="6000"/>
                <a:satMod val="120000"/>
              </a:schemeClr>
              <a:schemeClr val="phClr">
                <a:tint val="90000"/>
              </a:schemeClr>
            </a:duotone>
          </a:blip>
          <a:tile tx="0" ty="0" sx="35000" sy="40000" flip="x" algn="tl"/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Origin</Template>
  <TotalTime>1649</TotalTime>
  <Words>1359</Words>
  <Application>Microsoft Office PowerPoint</Application>
  <PresentationFormat>On-screen Show (4:3)</PresentationFormat>
  <Paragraphs>191</Paragraphs>
  <Slides>24</Slides>
  <Notes>10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24</vt:i4>
      </vt:variant>
    </vt:vector>
  </HeadingPairs>
  <TitlesOfParts>
    <vt:vector size="25" baseType="lpstr">
      <vt:lpstr>Origin</vt:lpstr>
      <vt:lpstr>The Interwar Years 1919-1939 </vt:lpstr>
      <vt:lpstr>An Uncertain Peace:  The Search for Security</vt:lpstr>
      <vt:lpstr>The Little Entente</vt:lpstr>
      <vt:lpstr>The Hopeful Years: 1924-29</vt:lpstr>
      <vt:lpstr>Causes of Worldwide Depression</vt:lpstr>
      <vt:lpstr>Versailles Goes Awry</vt:lpstr>
      <vt:lpstr>Ensuring Peace &amp; Protecting New Nations?</vt:lpstr>
      <vt:lpstr>Long-term causes of the Great Depression</vt:lpstr>
      <vt:lpstr>Short-term causes of the Great Depression</vt:lpstr>
      <vt:lpstr>Short-term Effects of the Great Depression </vt:lpstr>
      <vt:lpstr>The Democratic States: Great Britain</vt:lpstr>
      <vt:lpstr>The Democratic States: France</vt:lpstr>
      <vt:lpstr>The Democratic States (cont)</vt:lpstr>
      <vt:lpstr>The Colonial Empires: Middle East and India</vt:lpstr>
      <vt:lpstr>The Colonial Empires: Africa</vt:lpstr>
      <vt:lpstr>Retreat from Democracy:  The Authoritarian and  Totalitarian States</vt:lpstr>
      <vt:lpstr>What were the long-term effects of the  Great Depression?</vt:lpstr>
      <vt:lpstr>What is totalitarianism?</vt:lpstr>
      <vt:lpstr>Slide 19</vt:lpstr>
      <vt:lpstr>Who were the major totalitarian leaders and governments of pre-war world? </vt:lpstr>
      <vt:lpstr>Types of Totalitarian Governments</vt:lpstr>
      <vt:lpstr>Slide 22</vt:lpstr>
      <vt:lpstr>Slide 23</vt:lpstr>
      <vt:lpstr>Long-term Effects of the Great Depression </vt:lpstr>
    </vt:vector>
  </TitlesOfParts>
  <Company>LCPS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The Interwar Years The Great Depression</dc:title>
  <dc:creator>LCPS</dc:creator>
  <cp:lastModifiedBy>Alex Ott</cp:lastModifiedBy>
  <cp:revision>42</cp:revision>
  <dcterms:created xsi:type="dcterms:W3CDTF">2008-05-16T14:22:49Z</dcterms:created>
  <dcterms:modified xsi:type="dcterms:W3CDTF">2016-03-20T19:10:01Z</dcterms:modified>
</cp:coreProperties>
</file>