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0" r:id="rId3"/>
    <p:sldId id="258" r:id="rId4"/>
    <p:sldId id="264" r:id="rId5"/>
    <p:sldId id="259" r:id="rId6"/>
    <p:sldId id="263" r:id="rId7"/>
    <p:sldId id="262" r:id="rId8"/>
    <p:sldId id="261" r:id="rId9"/>
    <p:sldId id="257" r:id="rId10"/>
    <p:sldId id="265" r:id="rId11"/>
  </p:sldIdLst>
  <p:sldSz cx="9144000" cy="6858000" type="screen4x3"/>
  <p:notesSz cx="6858000" cy="91170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8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5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DDC67D-93C5-4534-A72D-0F282CB6F51A}" type="datetimeFigureOut">
              <a:rPr lang="en-US" smtClean="0"/>
              <a:pPr/>
              <a:t>10/3/2008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59813"/>
            <a:ext cx="2971800" cy="4556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59813"/>
            <a:ext cx="2971800" cy="4556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A97334-F9CF-4F21-9203-C78CAE7FC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A44DB-05BD-4793-98E1-7771AD45A617}" type="datetimeFigureOut">
              <a:rPr lang="en-US" smtClean="0"/>
              <a:pPr/>
              <a:t>10/3/2008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84213"/>
            <a:ext cx="4556125" cy="34178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30581"/>
            <a:ext cx="5486400" cy="4102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5958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5958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4FC325-96F2-43AE-BB42-5B0B19640D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FC325-96F2-43AE-BB42-5B0B19640D1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FC325-96F2-43AE-BB42-5B0B19640D1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is</a:t>
            </a:r>
            <a:r>
              <a:rPr lang="en-US" baseline="0" dirty="0" smtClean="0"/>
              <a:t> HISTORY different than Geography?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FC325-96F2-43AE-BB42-5B0B19640D1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is</a:t>
            </a:r>
            <a:r>
              <a:rPr lang="en-US" baseline="0" dirty="0" smtClean="0"/>
              <a:t> HISTORY different than Geography?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FC325-96F2-43AE-BB42-5B0B19640D1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FC325-96F2-43AE-BB42-5B0B19640D1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FC325-96F2-43AE-BB42-5B0B19640D1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FC325-96F2-43AE-BB42-5B0B19640D1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FC325-96F2-43AE-BB42-5B0B19640D1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FC325-96F2-43AE-BB42-5B0B19640D1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4FC325-96F2-43AE-BB42-5B0B19640D1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338B8AA-680A-483C-AA8E-857B286FE507}" type="datetimeFigureOut">
              <a:rPr lang="en-US" smtClean="0"/>
              <a:pPr/>
              <a:t>10/3/2008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B5EA1AF-ED58-493E-8864-DBCDB1568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38B8AA-680A-483C-AA8E-857B286FE507}" type="datetimeFigureOut">
              <a:rPr lang="en-US" smtClean="0"/>
              <a:pPr/>
              <a:t>10/3/2008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5EA1AF-ED58-493E-8864-DBCDB1568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338B8AA-680A-483C-AA8E-857B286FE507}" type="datetimeFigureOut">
              <a:rPr lang="en-US" smtClean="0"/>
              <a:pPr/>
              <a:t>10/3/2008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B5EA1AF-ED58-493E-8864-DBCDB1568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38B8AA-680A-483C-AA8E-857B286FE507}" type="datetimeFigureOut">
              <a:rPr lang="en-US" smtClean="0"/>
              <a:pPr/>
              <a:t>10/3/2008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5EA1AF-ED58-493E-8864-DBCDB1568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38B8AA-680A-483C-AA8E-857B286FE507}" type="datetimeFigureOut">
              <a:rPr lang="en-US" smtClean="0"/>
              <a:pPr/>
              <a:t>10/3/2008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5EA1AF-ED58-493E-8864-DBCDB1568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38B8AA-680A-483C-AA8E-857B286FE507}" type="datetimeFigureOut">
              <a:rPr lang="en-US" smtClean="0"/>
              <a:pPr/>
              <a:t>10/3/2008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5EA1AF-ED58-493E-8864-DBCDB1568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338B8AA-680A-483C-AA8E-857B286FE507}" type="datetimeFigureOut">
              <a:rPr lang="en-US" smtClean="0"/>
              <a:pPr/>
              <a:t>10/3/2008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5EA1AF-ED58-493E-8864-DBCDB1568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38B8AA-680A-483C-AA8E-857B286FE507}" type="datetimeFigureOut">
              <a:rPr lang="en-US" smtClean="0"/>
              <a:pPr/>
              <a:t>10/3/2008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5EA1AF-ED58-493E-8864-DBCDB1568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38B8AA-680A-483C-AA8E-857B286FE507}" type="datetimeFigureOut">
              <a:rPr lang="en-US" smtClean="0"/>
              <a:pPr/>
              <a:t>10/3/2008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5EA1AF-ED58-493E-8864-DBCDB15683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38B8AA-680A-483C-AA8E-857B286FE507}" type="datetimeFigureOut">
              <a:rPr lang="en-US" smtClean="0"/>
              <a:pPr/>
              <a:t>10/3/2008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5EA1AF-ED58-493E-8864-DBCDB1568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338B8AA-680A-483C-AA8E-857B286FE507}" type="datetimeFigureOut">
              <a:rPr lang="en-US" smtClean="0"/>
              <a:pPr/>
              <a:t>10/3/2008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B5EA1AF-ED58-493E-8864-DBCDB1568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338B8AA-680A-483C-AA8E-857B286FE507}" type="datetimeFigureOut">
              <a:rPr lang="en-US" smtClean="0"/>
              <a:pPr/>
              <a:t>10/3/2008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B5EA1AF-ED58-493E-8864-DBCDB15683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Documents%20and%20Settings\Alex\Desktop\Artifacts%20&amp;%20Archaeology\Indiana%20Jones%20Theme.wmv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Artifacts%20&amp;%20Archaeology\Bill%20Nye%20-%20Archaeology.wmv" TargetMode="Externa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Artifacts%20&amp;%20Archaeology\Life%20of%20Archaeologists.wmv" TargetMode="Externa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1447800"/>
            <a:ext cx="6400800" cy="129540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 one sentence </a:t>
            </a:r>
            <a:br>
              <a:rPr lang="en-US" sz="4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what you think history is?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9400" y="152400"/>
            <a:ext cx="6019800" cy="1295400"/>
          </a:xfrm>
        </p:spPr>
        <p:txBody>
          <a:bodyPr/>
          <a:lstStyle/>
          <a:p>
            <a:pPr algn="ctr"/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Now: </a:t>
            </a:r>
            <a:b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History?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3178408"/>
            <a:ext cx="5029200" cy="367959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13" name="Rectangle 12"/>
          <p:cNvSpPr/>
          <p:nvPr/>
        </p:nvSpPr>
        <p:spPr>
          <a:xfrm>
            <a:off x="228600" y="4419600"/>
            <a:ext cx="2362200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smtClean="0"/>
              <a:t>“History is the version of past events that people have decided to agree upon.”</a:t>
            </a:r>
          </a:p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 Napoleon Bonaparte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228600"/>
            <a:ext cx="2299104" cy="3838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Indiana Jones Theme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 cstate="print"/>
          <a:stretch>
            <a:fillRect/>
          </a:stretch>
        </p:blipFill>
        <p:spPr>
          <a:xfrm flipV="1">
            <a:off x="8839200" y="6685722"/>
            <a:ext cx="304800" cy="17227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8181877" y="0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min)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04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video>
          </p:childTnLst>
        </p:cTn>
      </p:par>
    </p:tnLst>
    <p:bldLst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00200"/>
            <a:ext cx="2667000" cy="12954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Cultural Possessions: 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 &amp; Present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90800"/>
            <a:ext cx="2743200" cy="36480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2362200"/>
            <a:ext cx="1973890" cy="2552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2667000" cy="1295400"/>
          </a:xfrm>
        </p:spPr>
        <p:txBody>
          <a:bodyPr/>
          <a:lstStyle/>
          <a:p>
            <a:pPr algn="ctr"/>
            <a:r>
              <a:rPr lang="en-US" sz="3600" dirty="0" smtClean="0"/>
              <a:t>History &amp; Artifacts</a:t>
            </a:r>
            <a:endParaRPr lang="en-US" sz="36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38800" y="304800"/>
            <a:ext cx="2864069" cy="2076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81400" y="4724400"/>
            <a:ext cx="1676400" cy="1900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71800" y="2743200"/>
            <a:ext cx="3276600" cy="1843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867400" y="4953000"/>
            <a:ext cx="1752600" cy="1745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Caveman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4200" y="457200"/>
            <a:ext cx="2321719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00" y="1066800"/>
            <a:ext cx="5486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t Orange" pitchFamily="2" charset="0"/>
                <a:cs typeface="Agent Orange" pitchFamily="2" charset="0"/>
              </a:rPr>
              <a:t>History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t Orange" pitchFamily="2" charset="0"/>
                <a:cs typeface="Agent Orange" pitchFamily="2" charset="0"/>
              </a:rPr>
              <a:t> </a:t>
            </a:r>
            <a:b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t Orange" pitchFamily="2" charset="0"/>
                <a:cs typeface="Agent Orange" pitchFamily="2" charset="0"/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Agent Orange" pitchFamily="2" charset="0"/>
              </a:rPr>
              <a:t>is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Agent Orange" pitchFamily="2" charset="0"/>
              </a:rPr>
              <a:t>the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Agent Orange" pitchFamily="2" charset="0"/>
              </a:rPr>
              <a:t>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Agent Orange" pitchFamily="2" charset="0"/>
              </a:rPr>
              <a:t>study of the past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t Orange" pitchFamily="2" charset="0"/>
              <a:cs typeface="Agent Orange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67000" y="0"/>
            <a:ext cx="53848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What is History?</a:t>
            </a:r>
            <a:endParaRPr lang="en-US" sz="54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81000"/>
            <a:ext cx="2354611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362200" y="3048000"/>
            <a:ext cx="56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Geography = Interactions of Earth &amp; People</a:t>
            </a:r>
          </a:p>
          <a:p>
            <a:r>
              <a:rPr lang="en-US" sz="2000" b="1" dirty="0" smtClean="0">
                <a:solidFill>
                  <a:srgbClr val="C00000"/>
                </a:solidFill>
              </a:rPr>
              <a:t>History = Recorded Interaction of People </a:t>
            </a:r>
            <a:br>
              <a:rPr lang="en-US" sz="2000" b="1" dirty="0" smtClean="0">
                <a:solidFill>
                  <a:srgbClr val="C00000"/>
                </a:solidFill>
              </a:rPr>
            </a:br>
            <a:r>
              <a:rPr lang="en-US" sz="2000" b="1" dirty="0" smtClean="0">
                <a:solidFill>
                  <a:srgbClr val="C00000"/>
                </a:solidFill>
              </a:rPr>
              <a:t>               Over Time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4114800"/>
            <a:ext cx="6257925" cy="24931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loud Callout 7"/>
          <p:cNvSpPr/>
          <p:nvPr/>
        </p:nvSpPr>
        <p:spPr>
          <a:xfrm>
            <a:off x="3429000" y="1905000"/>
            <a:ext cx="3200400" cy="1143000"/>
          </a:xfrm>
          <a:prstGeom prst="cloudCallout">
            <a:avLst>
              <a:gd name="adj1" fmla="val 65770"/>
              <a:gd name="adj2" fmla="val -450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Writing </a:t>
            </a:r>
            <a:br>
              <a:rPr lang="en-US" dirty="0" smtClean="0"/>
            </a:br>
            <a:r>
              <a:rPr lang="en-US" dirty="0" smtClean="0"/>
              <a:t> Recorded History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aveman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318" y="3810000"/>
            <a:ext cx="3209057" cy="283813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62000" y="0"/>
            <a:ext cx="67409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What is Pre-History?</a:t>
            </a:r>
            <a:endParaRPr lang="en-US" sz="54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Cloud Callout 8"/>
          <p:cNvSpPr/>
          <p:nvPr/>
        </p:nvSpPr>
        <p:spPr>
          <a:xfrm>
            <a:off x="609600" y="914400"/>
            <a:ext cx="2590800" cy="1371600"/>
          </a:xfrm>
          <a:prstGeom prst="cloudCallout">
            <a:avLst>
              <a:gd name="adj1" fmla="val 73286"/>
              <a:gd name="adj2" fmla="val 1003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Oral </a:t>
            </a:r>
          </a:p>
          <a:p>
            <a:pPr algn="ctr"/>
            <a:r>
              <a:rPr lang="en-US" sz="2800" dirty="0" smtClean="0"/>
              <a:t>Tradition</a:t>
            </a:r>
            <a:endParaRPr lang="en-US" sz="2800" dirty="0"/>
          </a:p>
        </p:txBody>
      </p:sp>
      <p:sp>
        <p:nvSpPr>
          <p:cNvPr id="2" name="Rectangle 1"/>
          <p:cNvSpPr/>
          <p:nvPr/>
        </p:nvSpPr>
        <p:spPr>
          <a:xfrm>
            <a:off x="2743200" y="990600"/>
            <a:ext cx="54864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t Orange" pitchFamily="2" charset="0"/>
                <a:cs typeface="Agent Orange" pitchFamily="2" charset="0"/>
              </a:rPr>
              <a:t>PRE-History</a:t>
            </a:r>
          </a:p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t Orange" pitchFamily="2" charset="0"/>
                <a:cs typeface="Agent Orange" pitchFamily="2" charset="0"/>
              </a:rPr>
              <a:t> </a:t>
            </a:r>
            <a:b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t Orange" pitchFamily="2" charset="0"/>
                <a:cs typeface="Agent Orange" pitchFamily="2" charset="0"/>
              </a:rPr>
            </a:b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Agent Orange" pitchFamily="2" charset="0"/>
              </a:rPr>
              <a:t>is 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Agent Orange" pitchFamily="2" charset="0"/>
              </a:rPr>
              <a:t>the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Agent Orange" pitchFamily="2" charset="0"/>
              </a:rPr>
              <a:t> 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Agent Orange" pitchFamily="2" charset="0"/>
              </a:rPr>
              <a:t>study </a:t>
            </a:r>
            <a:b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Agent Orange" pitchFamily="2" charset="0"/>
              </a:rPr>
            </a:b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Agent Orange" pitchFamily="2" charset="0"/>
              </a:rPr>
              <a:t>of the past </a:t>
            </a:r>
          </a:p>
          <a:p>
            <a:pPr algn="ctr"/>
            <a:r>
              <a:rPr lang="en-US" sz="40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Agent Orange" pitchFamily="2" charset="0"/>
              </a:rPr>
              <a:t>before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cs typeface="Agent Orange" pitchFamily="2" charset="0"/>
              </a:rPr>
              <a:t> writing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t Orange" pitchFamily="2" charset="0"/>
              <a:cs typeface="Agent Orange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241408"/>
            <a:ext cx="3352800" cy="46165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152400"/>
            <a:ext cx="70104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What is an Artifact?</a:t>
            </a:r>
            <a:endParaRPr lang="en-US" sz="48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8" name="Picture 7" descr="DSC0023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4419600"/>
            <a:ext cx="2946400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DSC0012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0"/>
            <a:ext cx="2057400" cy="2743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 descr="DSC0037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667000"/>
            <a:ext cx="35052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14600" y="914400"/>
            <a:ext cx="3705412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05400" y="4191000"/>
            <a:ext cx="3822699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DSC0071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2200" y="914400"/>
            <a:ext cx="2514600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DSC0024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1000" y="4495800"/>
            <a:ext cx="1657350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/>
          <p:cNvSpPr txBox="1"/>
          <p:nvPr/>
        </p:nvSpPr>
        <p:spPr>
          <a:xfrm>
            <a:off x="3886200" y="2514600"/>
            <a:ext cx="1752600" cy="156966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C00000"/>
                </a:solidFill>
              </a:rPr>
              <a:t>Objects</a:t>
            </a:r>
          </a:p>
          <a:p>
            <a:pPr algn="ctr"/>
            <a:r>
              <a:rPr lang="en-US" sz="3200" dirty="0" smtClean="0">
                <a:solidFill>
                  <a:srgbClr val="C00000"/>
                </a:solidFill>
              </a:rPr>
              <a:t>People</a:t>
            </a:r>
          </a:p>
          <a:p>
            <a:pPr algn="ctr"/>
            <a:r>
              <a:rPr lang="en-US" sz="3200" dirty="0" smtClean="0">
                <a:solidFill>
                  <a:srgbClr val="C00000"/>
                </a:solidFill>
              </a:rPr>
              <a:t>Made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 Nye - Archaeology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47800" y="838200"/>
            <a:ext cx="6477000" cy="4857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28600" y="381000"/>
            <a:ext cx="853695" cy="61722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PencilBox" pitchFamily="2" charset="0"/>
              </a:rPr>
              <a:t>ARTIFACTS</a:t>
            </a:r>
            <a:endParaRPr lang="en-US" sz="4000" dirty="0">
              <a:solidFill>
                <a:schemeClr val="bg1"/>
              </a:solidFill>
              <a:latin typeface="PencilBox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57912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What is Archaeology?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6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2400"/>
            <a:ext cx="82296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What </a:t>
            </a:r>
            <a:r>
              <a:rPr lang="en-US" sz="48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is an </a:t>
            </a:r>
            <a:r>
              <a:rPr lang="en-US" sz="48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Archaeologist?</a:t>
            </a:r>
            <a:endParaRPr lang="en-US" sz="48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838200"/>
            <a:ext cx="2192012" cy="3267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2667000" y="1143000"/>
            <a:ext cx="4953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 </a:t>
            </a:r>
            <a:r>
              <a:rPr lang="en-US" sz="2800" dirty="0" smtClean="0">
                <a:solidFill>
                  <a:srgbClr val="C00000"/>
                </a:solidFill>
              </a:rPr>
              <a:t>Person</a:t>
            </a:r>
            <a:r>
              <a:rPr lang="en-US" sz="2800" dirty="0" smtClean="0"/>
              <a:t> who </a:t>
            </a:r>
            <a:r>
              <a:rPr lang="en-US" sz="2800" dirty="0" smtClean="0">
                <a:solidFill>
                  <a:srgbClr val="C00000"/>
                </a:solidFill>
              </a:rPr>
              <a:t>studies</a:t>
            </a:r>
            <a:r>
              <a:rPr lang="en-US" sz="2800" dirty="0" smtClean="0"/>
              <a:t> the </a:t>
            </a:r>
            <a:r>
              <a:rPr lang="en-US" sz="2800" dirty="0" smtClean="0">
                <a:solidFill>
                  <a:srgbClr val="C00000"/>
                </a:solidFill>
              </a:rPr>
              <a:t>remains</a:t>
            </a:r>
            <a:r>
              <a:rPr lang="en-US" sz="2800" dirty="0" smtClean="0"/>
              <a:t> of </a:t>
            </a:r>
            <a:r>
              <a:rPr lang="en-US" sz="2800" dirty="0" smtClean="0">
                <a:solidFill>
                  <a:srgbClr val="C00000"/>
                </a:solidFill>
              </a:rPr>
              <a:t>past cultures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3999" y="2133600"/>
            <a:ext cx="2706471" cy="449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DSC0023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1200" y="4114800"/>
            <a:ext cx="33528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2133600"/>
            <a:ext cx="2939846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228600"/>
            <a:ext cx="8001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What is an </a:t>
            </a:r>
            <a:r>
              <a:rPr lang="en-US" sz="48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Excavation</a:t>
            </a:r>
            <a:r>
              <a:rPr lang="en-US" sz="48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?</a:t>
            </a:r>
            <a:endParaRPr lang="en-US" sz="48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" name="Life of Archaeologists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47800" y="1219200"/>
            <a:ext cx="6324600" cy="4743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7239000" cy="6858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000" dirty="0" smtClean="0"/>
              <a:t>Discovery OF Ancient Relics!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219200"/>
            <a:ext cx="7239000" cy="3657600"/>
          </a:xfrm>
        </p:spPr>
        <p:style>
          <a:lnRef idx="1">
            <a:schemeClr val="accent2"/>
          </a:lnRef>
          <a:fillRef idx="1002">
            <a:schemeClr val="dk1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   A Full, True, and Interesting Account of that Remarkable and Important Discovery made yesterday in taking down the old houses in the Castle-hill, when there was found a box containing several Ancient Coins, a Gold Ring, an old fashioned Dirk, and a Wonderful Prophecy (prediction for future) made in the year 1550, respecting great events which are to happen this present year.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1066800" y="4876800"/>
            <a:ext cx="7315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Source: </a:t>
            </a:r>
            <a:r>
              <a:rPr lang="en-US" dirty="0"/>
              <a:t>Broadside </a:t>
            </a:r>
            <a:r>
              <a:rPr lang="en-US" dirty="0" smtClean="0"/>
              <a:t>(advertisement) published </a:t>
            </a:r>
            <a:r>
              <a:rPr lang="en-US" dirty="0"/>
              <a:t>in Edinburgh, </a:t>
            </a:r>
            <a:r>
              <a:rPr lang="en-US" dirty="0" smtClean="0"/>
              <a:t>Scotland,1831 </a:t>
            </a:r>
            <a:r>
              <a:rPr lang="en-US" dirty="0"/>
              <a:t>(adapted)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5562600"/>
            <a:ext cx="716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advertisement in the newspaper is about?</a:t>
            </a:r>
          </a:p>
          <a:p>
            <a:r>
              <a:rPr lang="en-US" dirty="0" smtClean="0"/>
              <a:t>a. fossils                                      c. artifacts</a:t>
            </a:r>
          </a:p>
          <a:p>
            <a:r>
              <a:rPr lang="en-US" dirty="0" smtClean="0"/>
              <a:t>b. icons                                       d. replicas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4572000" y="5867400"/>
            <a:ext cx="1447800" cy="3048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53200" y="5380672"/>
            <a:ext cx="25908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June 2008</a:t>
            </a:r>
          </a:p>
          <a:p>
            <a:r>
              <a:rPr lang="en-US" dirty="0" smtClean="0"/>
              <a:t>NYS 10</a:t>
            </a:r>
            <a:r>
              <a:rPr lang="en-US" baseline="30000" dirty="0" smtClean="0"/>
              <a:t>th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Grade </a:t>
            </a:r>
            <a:br>
              <a:rPr lang="en-US" dirty="0" smtClean="0"/>
            </a:br>
            <a:r>
              <a:rPr lang="en-US" dirty="0" smtClean="0"/>
              <a:t>Global History Regents</a:t>
            </a:r>
            <a:br>
              <a:rPr lang="en-US" dirty="0" smtClean="0"/>
            </a:br>
            <a:r>
              <a:rPr lang="en-US" dirty="0" smtClean="0"/>
              <a:t>Question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81000"/>
            <a:ext cx="7391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Objectives Learned:</a:t>
            </a:r>
          </a:p>
          <a:p>
            <a:endParaRPr lang="en-US" sz="3600" dirty="0" smtClean="0"/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History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Pre-History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Artifacts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Archaeology – Archaeologists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Excavation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1166</TotalTime>
  <Words>247</Words>
  <Application>Microsoft Office PowerPoint</Application>
  <PresentationFormat>On-screen Show (4:3)</PresentationFormat>
  <Paragraphs>54</Paragraphs>
  <Slides>10</Slides>
  <Notes>10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Opulent</vt:lpstr>
      <vt:lpstr>Do Now:  WHAT IS History?</vt:lpstr>
      <vt:lpstr>History &amp; Artifacts</vt:lpstr>
      <vt:lpstr>Slide 3</vt:lpstr>
      <vt:lpstr>Slide 4</vt:lpstr>
      <vt:lpstr>Slide 5</vt:lpstr>
      <vt:lpstr>Slide 6</vt:lpstr>
      <vt:lpstr>Slide 7</vt:lpstr>
      <vt:lpstr>Slide 8</vt:lpstr>
      <vt:lpstr>Discovery OF Ancient Relics!</vt:lpstr>
      <vt:lpstr>Slide 10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Artifacts</dc:title>
  <dc:creator> </dc:creator>
  <cp:lastModifiedBy> </cp:lastModifiedBy>
  <cp:revision>39</cp:revision>
  <dcterms:created xsi:type="dcterms:W3CDTF">2008-09-20T19:43:24Z</dcterms:created>
  <dcterms:modified xsi:type="dcterms:W3CDTF">2008-10-03T18:40:39Z</dcterms:modified>
</cp:coreProperties>
</file>