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0"/>
  </p:notesMasterIdLst>
  <p:sldIdLst>
    <p:sldId id="287" r:id="rId2"/>
    <p:sldId id="270" r:id="rId3"/>
    <p:sldId id="273" r:id="rId4"/>
    <p:sldId id="274" r:id="rId5"/>
    <p:sldId id="271" r:id="rId6"/>
    <p:sldId id="275" r:id="rId7"/>
    <p:sldId id="284" r:id="rId8"/>
    <p:sldId id="288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8487" autoAdjust="0"/>
  </p:normalViewPr>
  <p:slideViewPr>
    <p:cSldViewPr>
      <p:cViewPr varScale="1">
        <p:scale>
          <a:sx n="73" d="100"/>
          <a:sy n="73" d="100"/>
        </p:scale>
        <p:origin x="-7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9D6941-20FD-4C51-9036-8C20CD623DE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9D6941-20FD-4C51-9036-8C20CD623DE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67450" y="304800"/>
            <a:ext cx="20383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59626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33763" y="63436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A1C8CE-CB28-4906-AE20-88744E701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722313"/>
            <a:ext cx="863758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33763" y="634365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08700" y="634365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3611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928F4B-5861-45B6-B70D-4416BC1D60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Documents and Settings\Damian\My Documents\wsestuff\template5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5638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3716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Protestant </a:t>
            </a:r>
            <a:r>
              <a:rPr lang="en-US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Reformation Results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143000"/>
            <a:ext cx="2971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AIM: What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were the Results of the Protestant Reformation?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3318570"/>
            <a:ext cx="2514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Do Now: In your notebook define the term – Protestant Reformation  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371600"/>
            <a:ext cx="581406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152400" y="3276600"/>
            <a:ext cx="2743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304800"/>
            <a:ext cx="6095999" cy="762000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results of Luther’s actions?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28600" y="1066800"/>
            <a:ext cx="86106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</a:rPr>
              <a:t>Opened people’s eyes to </a:t>
            </a:r>
            <a:r>
              <a:rPr lang="en-US" sz="3200" dirty="0" smtClean="0">
                <a:solidFill>
                  <a:srgbClr val="FFFF00"/>
                </a:solidFill>
              </a:rPr>
              <a:t/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corruption </a:t>
            </a:r>
            <a:r>
              <a:rPr lang="en-US" sz="3200" dirty="0">
                <a:solidFill>
                  <a:srgbClr val="FFFF00"/>
                </a:solidFill>
              </a:rPr>
              <a:t>of the church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chemeClr val="bg1"/>
                </a:solidFill>
              </a:rPr>
              <a:t>Soon </a:t>
            </a:r>
            <a:r>
              <a:rPr lang="en-US" sz="3200" dirty="0">
                <a:solidFill>
                  <a:schemeClr val="bg1"/>
                </a:solidFill>
              </a:rPr>
              <a:t>others began to create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new </a:t>
            </a:r>
            <a:r>
              <a:rPr lang="en-US" sz="3200" dirty="0">
                <a:solidFill>
                  <a:srgbClr val="FFFF00"/>
                </a:solidFill>
              </a:rPr>
              <a:t>churches </a:t>
            </a:r>
            <a:r>
              <a:rPr lang="en-US" sz="3200" dirty="0">
                <a:solidFill>
                  <a:schemeClr val="bg1"/>
                </a:solidFill>
              </a:rPr>
              <a:t>away from the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Roman </a:t>
            </a:r>
            <a:r>
              <a:rPr lang="en-US" sz="3200" dirty="0">
                <a:solidFill>
                  <a:schemeClr val="bg1"/>
                </a:solidFill>
              </a:rPr>
              <a:t>Catholic Church based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on </a:t>
            </a:r>
            <a:r>
              <a:rPr lang="en-US" sz="3200" dirty="0">
                <a:solidFill>
                  <a:schemeClr val="bg1"/>
                </a:solidFill>
              </a:rPr>
              <a:t>own </a:t>
            </a:r>
            <a:r>
              <a:rPr lang="en-US" sz="3200" dirty="0" smtClean="0">
                <a:solidFill>
                  <a:schemeClr val="bg1"/>
                </a:solidFill>
              </a:rPr>
              <a:t>beliefs– John Calvin– Calvinism</a:t>
            </a:r>
          </a:p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FF00"/>
                </a:solidFill>
              </a:rPr>
              <a:t>New Christian Denominations (religions) emerged: </a:t>
            </a:r>
            <a:r>
              <a:rPr lang="en-US" sz="3200" dirty="0" smtClean="0">
                <a:solidFill>
                  <a:schemeClr val="bg1"/>
                </a:solidFill>
              </a:rPr>
              <a:t>Protestant</a:t>
            </a:r>
            <a:r>
              <a:rPr lang="en-US" sz="3200" dirty="0">
                <a:solidFill>
                  <a:schemeClr val="bg1"/>
                </a:solidFill>
              </a:rPr>
              <a:t>, Lutheran, Baptists, Puritans, Methodists, </a:t>
            </a:r>
            <a:r>
              <a:rPr lang="en-US" sz="3200" dirty="0" smtClean="0">
                <a:solidFill>
                  <a:schemeClr val="bg1"/>
                </a:solidFill>
              </a:rPr>
              <a:t>Calvinists, etc.</a:t>
            </a:r>
          </a:p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Royal power grew as Church’s power lessoned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52400"/>
            <a:ext cx="2209800" cy="367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Calvin - Calvinism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4105275" cy="5029200"/>
          </a:xfrm>
        </p:spPr>
        <p:txBody>
          <a:bodyPr/>
          <a:lstStyle/>
          <a:p>
            <a:r>
              <a:rPr lang="en-US" sz="2800" dirty="0"/>
              <a:t>French lawyer - moved to religious community in Geneva, Switzerland</a:t>
            </a:r>
          </a:p>
          <a:p>
            <a:r>
              <a:rPr lang="en-US" sz="2800" dirty="0"/>
              <a:t>“Faith Alone” saves you</a:t>
            </a:r>
          </a:p>
          <a:p>
            <a:r>
              <a:rPr lang="en-US" sz="2800" dirty="0"/>
              <a:t>The Bible holds the truth</a:t>
            </a:r>
          </a:p>
          <a:p>
            <a:r>
              <a:rPr lang="en-US" sz="2800" dirty="0"/>
              <a:t>Religious Education</a:t>
            </a:r>
          </a:p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PREDESTINATION - God has already decided who is saved/condemned.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524000"/>
            <a:ext cx="3992562" cy="4114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37588" cy="7620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Calvinism</a:t>
            </a:r>
          </a:p>
        </p:txBody>
      </p:sp>
      <p:pic>
        <p:nvPicPr>
          <p:cNvPr id="24580" name="Picture 4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219199"/>
            <a:ext cx="3581400" cy="544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447800"/>
            <a:ext cx="4800600" cy="4114800"/>
          </a:xfrm>
        </p:spPr>
        <p:txBody>
          <a:bodyPr/>
          <a:lstStyle/>
          <a:p>
            <a:r>
              <a:rPr lang="en-US" dirty="0"/>
              <a:t>Spreads to France, Germany, Netherlands, Scandinavia,  Scotland</a:t>
            </a:r>
          </a:p>
          <a:p>
            <a:r>
              <a:rPr lang="en-US" dirty="0"/>
              <a:t>Dutch Reformed, </a:t>
            </a:r>
          </a:p>
          <a:p>
            <a:r>
              <a:rPr lang="en-US" dirty="0"/>
              <a:t>Scottish Presbyterians, American Baptists, Puritans, from this </a:t>
            </a:r>
            <a:r>
              <a:rPr lang="en-US" dirty="0" smtClean="0"/>
              <a:t>branch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0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37588" cy="7620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Henry VIII of England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295400"/>
            <a:ext cx="44196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Wished to divorce Catherine of Aragon and marry Anne Boleyn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Pope refused to grant it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Henry declares himself head of the Church of England in the “Act of Supremacy” 1534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 America we call this the Anglican Church</a:t>
            </a:r>
          </a:p>
        </p:txBody>
      </p:sp>
      <p:pic>
        <p:nvPicPr>
          <p:cNvPr id="44032" name="Picture 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3724021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37588" cy="762000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 of Supremacy- 1534</a:t>
            </a:r>
          </a:p>
        </p:txBody>
      </p:sp>
      <p:pic>
        <p:nvPicPr>
          <p:cNvPr id="39941" name="Picture 5"/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3"/>
          <a:stretch>
            <a:fillRect/>
          </a:stretch>
        </p:blipFill>
        <p:spPr>
          <a:xfrm>
            <a:off x="2342356" y="3998912"/>
            <a:ext cx="1" cy="1"/>
          </a:xfrm>
          <a:noFill/>
          <a:ln/>
        </p:spPr>
      </p:pic>
      <p:sp>
        <p:nvSpPr>
          <p:cNvPr id="7" name="Rectangle 6"/>
          <p:cNvSpPr/>
          <p:nvPr/>
        </p:nvSpPr>
        <p:spPr>
          <a:xfrm>
            <a:off x="4343400" y="41910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The King is head of the church in England, not the Pope!!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524000"/>
            <a:ext cx="3011247" cy="225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219200"/>
            <a:ext cx="40481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Activity:  Protestant Reformation Worksheet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</a:rPr>
              <a:t> Complete worksheet with a partner.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Submit at end of class, if not completed, it’s homework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ucation74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education74</Template>
  <TotalTime>910</TotalTime>
  <Words>189</Words>
  <Application>Microsoft Office PowerPoint</Application>
  <PresentationFormat>On-screen Show (4:3)</PresentationFormat>
  <Paragraphs>36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education74</vt:lpstr>
      <vt:lpstr>Protestant Reformation Results</vt:lpstr>
      <vt:lpstr>What is the results of Luther’s actions?</vt:lpstr>
      <vt:lpstr>John Calvin - Calvinism</vt:lpstr>
      <vt:lpstr>Calvinism</vt:lpstr>
      <vt:lpstr>Slide 5</vt:lpstr>
      <vt:lpstr>Henry VIII of England</vt:lpstr>
      <vt:lpstr>Act of Supremacy- 1534</vt:lpstr>
      <vt:lpstr>Slide 8</vt:lpstr>
    </vt:vector>
  </TitlesOfParts>
  <Company>ESM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Protestant Reformation 1517</dc:title>
  <dc:creator>russellt</dc:creator>
  <cp:lastModifiedBy> </cp:lastModifiedBy>
  <cp:revision>19</cp:revision>
  <dcterms:created xsi:type="dcterms:W3CDTF">2008-01-25T15:09:46Z</dcterms:created>
  <dcterms:modified xsi:type="dcterms:W3CDTF">2011-02-20T02:09:55Z</dcterms:modified>
</cp:coreProperties>
</file>