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7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9BDEC-2C46-4094-8E72-61A8FD4C2C7C}" type="datetimeFigureOut">
              <a:rPr lang="en-US" smtClean="0"/>
              <a:pPr/>
              <a:t>9/18/2011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BB42B-F6B5-4C2D-99D7-6D0DC01B7A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eorge_Washing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196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george3britai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</dc:creator>
  <cp:lastModifiedBy>Alex</cp:lastModifiedBy>
  <cp:revision>1</cp:revision>
  <dcterms:created xsi:type="dcterms:W3CDTF">2011-09-18T20:34:37Z</dcterms:created>
  <dcterms:modified xsi:type="dcterms:W3CDTF">2011-09-18T21:14:58Z</dcterms:modified>
</cp:coreProperties>
</file>