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78" r:id="rId5"/>
    <p:sldId id="282" r:id="rId6"/>
    <p:sldId id="283" r:id="rId7"/>
    <p:sldId id="284" r:id="rId8"/>
    <p:sldId id="285" r:id="rId9"/>
    <p:sldId id="28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364" autoAdjust="0"/>
  </p:normalViewPr>
  <p:slideViewPr>
    <p:cSldViewPr>
      <p:cViewPr>
        <p:scale>
          <a:sx n="70" d="100"/>
          <a:sy n="70" d="100"/>
        </p:scale>
        <p:origin x="-89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4E491-D02A-44DA-9B1A-D7E7D1D93B57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B1D06-5523-4E4F-B83A-B75097AC2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B1D06-5523-4E4F-B83A-B75097AC290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B1D06-5523-4E4F-B83A-B75097AC290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B1D06-5523-4E4F-B83A-B75097AC290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B1D06-5523-4E4F-B83A-B75097AC290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7628A4A-3DFD-4853-82A3-496B1BAF8D76}" type="datetimeFigureOut">
              <a:rPr lang="en-US" smtClean="0"/>
              <a:pPr/>
              <a:t>11/11/2011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87AA9CE-2A08-45F3-B05F-B62DE0E93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>
    <p:random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US%20History%202011-12\Presidency%20of%20George%20Washington%20-%20BETA%202011-12\JFK%20Inauguration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US%20History%202011-12\Presidency%20of%20George%20Washington%20-%20BETA%202011-12\Ronald%20Reagan-%20First%20Inaugural%20Address%20(1%20of%203).wm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US%20History%202011-12\Presidency%20of%20George%20Washington%20-%20BETA%202011-12\George%20W%20Bush%20Inauguration.wmv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295400"/>
          </a:xfrm>
        </p:spPr>
        <p:txBody>
          <a:bodyPr/>
          <a:lstStyle/>
          <a:p>
            <a:r>
              <a:rPr lang="en-US" dirty="0" smtClean="0"/>
              <a:t>George Washington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1905000"/>
            <a:ext cx="473542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Model Citizen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90600"/>
            <a:ext cx="3581400" cy="4830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191000" y="274320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Aim: 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Why was George Washington’s presidency important to the country today?</a:t>
            </a:r>
          </a:p>
          <a:p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Now: 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Why would government officials take an oath?</a:t>
            </a:r>
            <a:endParaRPr lang="en-U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4800" y="2362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Part 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257800"/>
            <a:ext cx="4368800" cy="136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89098" y="685800"/>
            <a:ext cx="3429000" cy="4518074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Born: February 22, 1732 in Westmoreland County, Virginia </a:t>
            </a:r>
          </a:p>
          <a:p>
            <a:endParaRPr lang="en-US" sz="2800" dirty="0" smtClean="0"/>
          </a:p>
          <a:p>
            <a:r>
              <a:rPr lang="en-US" sz="2800" dirty="0" smtClean="0"/>
              <a:t>Died: December 14, 1799 in Mount Vernon, Virginia </a:t>
            </a:r>
          </a:p>
          <a:p>
            <a:endParaRPr lang="en-US" sz="2800" dirty="0" smtClean="0"/>
          </a:p>
          <a:p>
            <a:r>
              <a:rPr lang="en-US" sz="2800" dirty="0" smtClean="0"/>
              <a:t>Married to: Martha Dandridge Washington 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5" name="Picture 5" descr="page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3650" b="13650"/>
          <a:stretch>
            <a:fillRect/>
          </a:stretch>
        </p:blipFill>
        <p:spPr bwMode="auto">
          <a:xfrm>
            <a:off x="533400" y="1143000"/>
            <a:ext cx="4206240" cy="420624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95400"/>
            <a:ext cx="3133531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429000" y="1447800"/>
            <a:ext cx="54864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Surveyor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Farmer/Planter</a:t>
            </a:r>
            <a:endParaRPr lang="en-US" sz="2800" dirty="0" smtClean="0">
              <a:solidFill>
                <a:schemeClr val="bg1">
                  <a:lumMod val="8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</a:rPr>
              <a:t>Tobacco, Fruit, Grains, Vegetables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Colonel in French &amp; Indian War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2000" dirty="0" smtClean="0">
                <a:solidFill>
                  <a:schemeClr val="bg1">
                    <a:lumMod val="85000"/>
                  </a:schemeClr>
                </a:solidFill>
              </a:rPr>
              <a:t>Commander in Chief – Continental Army</a:t>
            </a:r>
          </a:p>
          <a:p>
            <a:pPr>
              <a:buFont typeface="Arial" pitchFamily="34" charset="0"/>
              <a:buChar char="•"/>
            </a:pPr>
            <a:r>
              <a:rPr lang="en-US" altLang="en-US" sz="20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2400" dirty="0" smtClean="0">
                <a:solidFill>
                  <a:schemeClr val="bg1">
                    <a:lumMod val="85000"/>
                  </a:schemeClr>
                </a:solidFill>
              </a:rPr>
              <a:t>Winter at Valley Forge, PA</a:t>
            </a:r>
            <a:endParaRPr lang="en-US" altLang="en-US" sz="28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Completes British Defeat at Yorktown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President of the Constitutional Convention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Promotes the new Constitution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Becomes 1</a:t>
            </a:r>
            <a:r>
              <a:rPr lang="en-US" sz="2400" baseline="30000" dirty="0" smtClean="0">
                <a:solidFill>
                  <a:schemeClr val="bg1">
                    <a:lumMod val="85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</a:rPr>
              <a:t> President Unanimously</a:t>
            </a: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762000"/>
          </a:xfrm>
        </p:spPr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228600"/>
            <a:ext cx="5105400" cy="963168"/>
          </a:xfrm>
        </p:spPr>
        <p:txBody>
          <a:bodyPr/>
          <a:lstStyle/>
          <a:p>
            <a:r>
              <a:rPr lang="en-US" dirty="0" smtClean="0"/>
              <a:t>Inauguration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3800" y="1219200"/>
            <a:ext cx="5114778" cy="1101248"/>
          </a:xfrm>
        </p:spPr>
        <p:txBody>
          <a:bodyPr/>
          <a:lstStyle/>
          <a:p>
            <a:r>
              <a:rPr lang="en-US" dirty="0" smtClean="0"/>
              <a:t>It all begins with this oath</a:t>
            </a:r>
            <a:endParaRPr lang="en-US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4800" y="4655640"/>
            <a:ext cx="8305800" cy="200054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Presidential Oath of Office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"I,  ___________do solemnly swear 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that I will faithfully execute the office of President of the United States,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and I will to the best of my ability, preserve, protect, and defend the Constitution of the United States."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 Help Me God.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0"/>
            <a:ext cx="2617153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981200"/>
            <a:ext cx="3533775" cy="2464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743200"/>
            <a:ext cx="33147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FK Inaugurati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95400" y="1447800"/>
            <a:ext cx="6337427" cy="3581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334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Inauguration of John F. Kennedy (1961)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nald Reagan- First Inaugural Address (1 of 3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447800" y="1524000"/>
            <a:ext cx="6324600" cy="3574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334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Inauguration of Ronald Reagan (1981)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334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Inauguration of George W. Bush (2001)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George W Bush Inaugurati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76400" y="1600200"/>
            <a:ext cx="6172200" cy="3488026"/>
          </a:xfrm>
          <a:prstGeom prst="rect">
            <a:avLst/>
          </a:prstGeom>
        </p:spPr>
      </p:pic>
    </p:spTree>
  </p:cSld>
  <p:clrMapOvr>
    <a:masterClrMapping/>
  </p:clrMapOvr>
  <p:transition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334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Inauguration of John F. Kennedy (2008)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429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Activity:  </a:t>
            </a:r>
          </a:p>
          <a:p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Read the inauguration of George Washington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Similarities and Differences of the Presidential </a:t>
            </a:r>
            <a:r>
              <a:rPr lang="en-US" sz="2400" dirty="0" smtClean="0"/>
              <a:t>I</a:t>
            </a:r>
            <a:r>
              <a:rPr lang="en-US" sz="2400" dirty="0" smtClean="0"/>
              <a:t>naugurations of Washington, JFK, Ronald Reagan, George W. Bush, </a:t>
            </a:r>
            <a:br>
              <a:rPr lang="en-US" sz="2400" dirty="0" smtClean="0"/>
            </a:br>
            <a:r>
              <a:rPr lang="en-US" sz="2400" dirty="0" smtClean="0"/>
              <a:t>and Barak Obama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Use the Worksheet provided.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762000"/>
            <a:ext cx="52578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 advClick="0">
    <p:rand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2016</TotalTime>
  <Words>241</Words>
  <Application>Microsoft Office PowerPoint</Application>
  <PresentationFormat>On-screen Show (4:3)</PresentationFormat>
  <Paragraphs>43</Paragraphs>
  <Slides>9</Slides>
  <Notes>4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Opulent</vt:lpstr>
      <vt:lpstr>George Washington</vt:lpstr>
      <vt:lpstr>Slide 2</vt:lpstr>
      <vt:lpstr>ACCOMPLISHMENTS</vt:lpstr>
      <vt:lpstr>Inauguration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George Washington</dc:title>
  <dc:creator>Alex</dc:creator>
  <cp:lastModifiedBy>Alex</cp:lastModifiedBy>
  <cp:revision>61</cp:revision>
  <dcterms:created xsi:type="dcterms:W3CDTF">2008-02-01T04:03:53Z</dcterms:created>
  <dcterms:modified xsi:type="dcterms:W3CDTF">2011-11-12T00:55:44Z</dcterms:modified>
</cp:coreProperties>
</file>