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1" r:id="rId3"/>
    <p:sldId id="258" r:id="rId4"/>
    <p:sldId id="264" r:id="rId5"/>
    <p:sldId id="265" r:id="rId6"/>
    <p:sldId id="282" r:id="rId7"/>
    <p:sldId id="274" r:id="rId8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47" autoAdjust="0"/>
  </p:normalViewPr>
  <p:slideViewPr>
    <p:cSldViewPr>
      <p:cViewPr varScale="1">
        <p:scale>
          <a:sx n="56" d="100"/>
          <a:sy n="56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672482C-4BBE-4135-A698-318793D4B98E}" type="datetimeFigureOut">
              <a:rPr lang="en-US"/>
              <a:pPr>
                <a:defRPr/>
              </a:pPr>
              <a:t>3/28/2011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15D652D-22DD-4F4E-BA42-B5207563B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28A35B-1F7E-48B6-82AB-FFEA6D1C87BF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FBA468-4201-4298-A1B5-2074F2FCA1C2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69FE09-8EAE-4566-85D0-9ED3571ADB20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D01518-0D56-4434-B9B2-B3BAD9DB651E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E4F18E-20D3-42C9-8B55-9E6518A3A8FC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D491E2-16E6-4F0D-90D9-7946874932A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In the 1700s, Paris was the cultural and intellectual capital of Europe.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Young people from around Europe-and also from the Americas-came to study, philosophize, and enjoy fine culture.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The brightest minds of the age gathered there. From their circles radiated the ideas of the Enlightenment.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…the Enlightenment spirit also swept  through Europe’s </a:t>
            </a:r>
            <a:r>
              <a:rPr lang="en-US" b="1" smtClean="0">
                <a:latin typeface="Garamond" pitchFamily="18" charset="0"/>
              </a:rPr>
              <a:t>royal courts.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latin typeface="Garamond" pitchFamily="18" charset="0"/>
              </a:rPr>
              <a:t>Many philosophers believed that the best type of government was a monarchy in which the ruler respected the people’s rights. </a:t>
            </a:r>
          </a:p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3FF757-505D-46B4-A7DC-00F236FE5D50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5DFC7-8556-40C7-B4C8-50189EF14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8C78E-A225-4836-AC58-DEA090A6A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B7386-5718-41C5-901D-36FC11DE64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7D85E-B67A-4C0E-869B-606B1898D4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C0245-A054-403E-A4D0-90308D514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10DA7-0E44-4743-B889-56F8F3AE4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F92E9-DB06-45A8-B692-39F43295E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63C9F-D853-4CEC-BF25-46D0B9BEE6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99CCA-8BB9-4BC6-84F1-FD7E5B344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82F7F-3CF2-4449-B07F-BC3A95883A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0B46B-38B4-4072-A56D-FDA64206F0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172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328CFC-86EE-4B9F-8523-A033840A93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C19556-9ABB-41E7-8EE2-CA612978E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The%20Enlightenment%20-%20BETA%202010-11\Great_Enlightenment_Thinkers.wmv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imgres?imgurl=http://www.abcgallery.com/P/pesne/pesne6.JPG&amp;imgrefurl=http://www.abcgallery.com/P/pesne/pesne6.html&amp;h=797&amp;w=580&amp;sz=24&amp;tbnid=mydWhWzalkoJ:&amp;tbnh=142&amp;tbnw=103&amp;hl=en&amp;start=6&amp;prev=/images?q=frederick+II&amp;svnum=10&amp;hl=en&amp;lr=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rlemagne Std" pitchFamily="82" charset="0"/>
              </a:rPr>
              <a:t>The Enlightenment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477000"/>
            <a:ext cx="9144000" cy="3810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Mr. Ott - Global History &amp; Geography @ BETA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1066800"/>
            <a:ext cx="365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</a:t>
            </a:r>
            <a:r>
              <a:rPr lang="en-US" sz="28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was the Enlightenment?</a:t>
            </a:r>
            <a:endParaRPr lang="en-US" sz="28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057400"/>
            <a:ext cx="365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Now: </a:t>
            </a:r>
            <a:r>
              <a:rPr lang="en-US" sz="2800" b="1" dirty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era/revolution led to </a:t>
            </a:r>
            <a:r>
              <a:rPr lang="en-US" sz="28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Enlightenment?</a:t>
            </a:r>
            <a:endParaRPr lang="en-US" sz="2800" b="1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Great_Enlightenment_Thinker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334000" y="990600"/>
            <a:ext cx="3276600" cy="2787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666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685800"/>
            <a:ext cx="48006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 you think the word Enlightenment means?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3652838" cy="6043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267200" y="30480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The belief that man could use logic and reason to solve the social problems of the day.</a:t>
            </a:r>
            <a:endParaRPr lang="en-US" sz="4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51054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</a:t>
            </a:r>
            <a:b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Enlightenment…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52578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Until then, most people believed that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controlled the universe.</a:t>
            </a:r>
          </a:p>
          <a:p>
            <a:pPr eaLnBrk="1" hangingPunct="1">
              <a:defRPr/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None/>
              <a:defRPr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made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start to think differently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Renaissance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Humanism</a:t>
            </a:r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Revolution</a:t>
            </a:r>
            <a:endParaRPr lang="en-US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0"/>
            <a:ext cx="32004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5638800" cy="5745163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dirty="0" smtClean="0"/>
              <a:t>   Enlightenment thinkers</a:t>
            </a:r>
          </a:p>
          <a:p>
            <a:pPr eaLnBrk="1" hangingPunct="1"/>
            <a:endParaRPr lang="en-US" sz="2800" dirty="0" smtClean="0"/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Queen Elizabeth I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Thomas Hobbes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John Locke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King Louis XIV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Baron de Montesquieu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Jean Jacque Rousseau</a:t>
            </a:r>
            <a:endParaRPr lang="en-US" sz="3200" dirty="0" smtClean="0">
              <a:solidFill>
                <a:srgbClr val="FFC000"/>
              </a:solidFill>
            </a:endParaRP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Adam Smith</a:t>
            </a:r>
          </a:p>
          <a:p>
            <a:pPr lvl="1" eaLnBrk="1" hangingPunct="1"/>
            <a:r>
              <a:rPr lang="en-US" sz="3200" dirty="0" smtClean="0">
                <a:solidFill>
                  <a:srgbClr val="FFC000"/>
                </a:solidFill>
              </a:rPr>
              <a:t>Denis Diderot 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9350" y="0"/>
            <a:ext cx="2914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752600"/>
            <a:ext cx="3750699" cy="3343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5486400" cy="6858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The Social Contract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(1651)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800" dirty="0" smtClean="0">
                <a:latin typeface="Garamond" pitchFamily="18" charset="0"/>
              </a:rPr>
              <a:t/>
            </a:r>
            <a:br>
              <a:rPr lang="en-US" sz="2800" dirty="0" smtClean="0"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>During the scientific revolution the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social contract was invented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/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by Jean Jacques Rousseau</a:t>
            </a:r>
            <a: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  <a:t>.</a:t>
            </a:r>
            <a: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</a:br>
            <a: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  <a:t/>
            </a:r>
            <a:br>
              <a:rPr lang="en-US" sz="2800" dirty="0" smtClean="0">
                <a:solidFill>
                  <a:srgbClr val="FFC000"/>
                </a:solidFill>
                <a:latin typeface="Garamond" pitchFamily="18" charset="0"/>
              </a:rPr>
            </a:br>
            <a:r>
              <a:rPr lang="en-US" sz="2800" dirty="0" smtClean="0">
                <a:latin typeface="Garamond" pitchFamily="18" charset="0"/>
              </a:rPr>
              <a:t>The idea behind the contract was that a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ruler would have absolute power given to him by the people who were under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/>
            </a:r>
            <a:b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absolute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control</a:t>
            </a:r>
            <a:r>
              <a:rPr lang="en-US" sz="2800" dirty="0" smtClean="0">
                <a:latin typeface="Garamond" pitchFamily="18" charset="0"/>
              </a:rPr>
              <a:t>.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28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  <a:p>
            <a:pPr eaLnBrk="1" hangingPunct="1">
              <a:buClr>
                <a:schemeClr val="tx1"/>
              </a:buClr>
              <a:buNone/>
            </a:pP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  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Rousseau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was a believer in Absolute Monarchy.</a:t>
            </a:r>
          </a:p>
          <a:p>
            <a:pPr eaLnBrk="1" hangingPunct="1">
              <a:buClr>
                <a:schemeClr val="tx1"/>
              </a:buClr>
            </a:pPr>
            <a:endParaRPr lang="en-US" sz="1600" b="1" dirty="0" smtClean="0">
              <a:latin typeface="Garamond" pitchFamily="18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334000" y="4495800"/>
            <a:ext cx="1752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accent4">
                    <a:lumMod val="10000"/>
                  </a:schemeClr>
                </a:solidFill>
                <a:cs typeface="Arial" charset="0"/>
              </a:rPr>
              <a:t>Jean Jacques Rousseau</a:t>
            </a:r>
            <a:endParaRPr lang="en-US" b="1" dirty="0">
              <a:solidFill>
                <a:schemeClr val="accent4">
                  <a:lumMod val="10000"/>
                </a:schemeClr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Jean-Jacques Rousseau</a:t>
            </a:r>
          </a:p>
        </p:txBody>
      </p:sp>
      <p:pic>
        <p:nvPicPr>
          <p:cNvPr id="11571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066800"/>
            <a:ext cx="4032886" cy="525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95800" y="1066800"/>
            <a:ext cx="43434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C000"/>
                </a:solidFill>
                <a:latin typeface="Albertus MT" pitchFamily="34" charset="0"/>
              </a:rPr>
              <a:t> 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“Top-down” model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All rights are civil, dependent on government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Rights of individuals come from government, not from nature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bertus MT" pitchFamily="34" charset="0"/>
              </a:rPr>
              <a:t> or God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bertu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52600" y="152400"/>
            <a:ext cx="7391400" cy="6934200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FontTx/>
              <a:buNone/>
              <a:defRPr/>
            </a:pPr>
            <a:r>
              <a:rPr lang="en-US" sz="3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Enlightened Despot </a:t>
            </a:r>
            <a:r>
              <a:rPr lang="en-US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(1700)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dirty="0" smtClean="0">
                <a:latin typeface="Garamond" pitchFamily="18" charset="0"/>
              </a:rPr>
              <a:t>The philosophers tried to convince monarchs to rule justly. 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dirty="0" smtClean="0">
                <a:latin typeface="Garamond" pitchFamily="18" charset="0"/>
              </a:rPr>
              <a:t>Some monarchs embraced the new ideas and made reforms that reflected the Enlightenment spirit.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b="1" dirty="0" smtClean="0">
                <a:solidFill>
                  <a:srgbClr val="FFC000"/>
                </a:solidFill>
                <a:latin typeface="Garamond" pitchFamily="18" charset="0"/>
              </a:rPr>
              <a:t>They became known as Enlightened Despots.</a:t>
            </a:r>
            <a:r>
              <a:rPr lang="en-US" sz="2400" dirty="0" smtClean="0">
                <a:solidFill>
                  <a:srgbClr val="FFC000"/>
                </a:solidFill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(Despot means absolute ruler)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800" dirty="0" smtClean="0">
                <a:latin typeface="Garamond" pitchFamily="18" charset="0"/>
              </a:rPr>
              <a:t>The enlightened depots supported the philosophers ideas. But they also had no intention of giving up any power.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en-US" sz="2400" dirty="0" smtClean="0">
                <a:latin typeface="Garamond" pitchFamily="18" charset="0"/>
              </a:rPr>
              <a:t>The foremost of Europe's’ enlightened despots were Frederick II of Prussia and Catherine the Great of Russia. </a:t>
            </a:r>
            <a:r>
              <a:rPr lang="en-US" sz="2800" b="1" dirty="0" smtClean="0">
                <a:latin typeface="Garamond" pitchFamily="18" charset="0"/>
              </a:rPr>
              <a:t> </a:t>
            </a:r>
            <a:r>
              <a:rPr lang="en-US" sz="2400" b="1" dirty="0" smtClean="0"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  </a:t>
            </a:r>
          </a:p>
        </p:txBody>
      </p:sp>
      <p:pic>
        <p:nvPicPr>
          <p:cNvPr id="123907" name="Picture 3" descr="pesne6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1381125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3908" name="Picture 4" descr="habs1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362200"/>
            <a:ext cx="1363663" cy="189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3909" name="Picture 5" descr="ekaterin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572000"/>
            <a:ext cx="1373188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9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9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9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he Enlightenment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What do you think the word Enlightenment means?&amp;quot;&quot;/&gt;&lt;property id=&quot;20307&quot; value=&quot;281&quot;/&gt;&lt;/object&gt;&lt;object type=&quot;3&quot; unique_id=&quot;10005&quot;&gt;&lt;property id=&quot;20148&quot; value=&quot;5&quot;/&gt;&lt;property id=&quot;20300&quot; value=&quot;Slide 3 - &amp;quot;Before the &amp;#x0D;&amp;#x0A;Enlightenment…&amp;quot;&quot;/&gt;&lt;property id=&quot;20307&quot; value=&quot;258&quot;/&gt;&lt;/object&gt;&lt;object type=&quot;3&quot; unique_id=&quot;10009&quot;&gt;&lt;property id=&quot;20148&quot; value=&quot;5&quot;/&gt;&lt;property id=&quot;20300&quot; value=&quot;Slide 4&quot;/&gt;&lt;property id=&quot;20307&quot; value=&quot;264&quot;/&gt;&lt;/object&gt;&lt;object type=&quot;3&quot; unique_id=&quot;10010&quot;&gt;&lt;property id=&quot;20148&quot; value=&quot;5&quot;/&gt;&lt;property id=&quot;20300&quot; value=&quot;Slide 7&quot;/&gt;&lt;property id=&quot;20307&quot; value=&quot;274&quot;/&gt;&lt;/object&gt;&lt;object type=&quot;3&quot; unique_id=&quot;10012&quot;&gt;&lt;property id=&quot;20148&quot; value=&quot;5&quot;/&gt;&lt;property id=&quot;20300&quot; value=&quot;Slide 5&quot;/&gt;&lt;property id=&quot;20307&quot; value=&quot;265&quot;/&gt;&lt;/object&gt;&lt;object type=&quot;3&quot; unique_id=&quot;10053&quot;&gt;&lt;property id=&quot;20148&quot; value=&quot;5&quot;/&gt;&lt;property id=&quot;20300&quot; value=&quot;Slide 6 - &amp;quot;Jean-Jacques Rousseau&amp;quot;&quot;/&gt;&lt;property id=&quot;20307&quot; value=&quot;282&quot;/&gt;&lt;/object&gt;&lt;/object&gt;&lt;object type=&quot;8&quot; unique_id=&quot;1002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1813</TotalTime>
  <Words>315</Words>
  <Application>Microsoft Office PowerPoint</Application>
  <PresentationFormat>On-screen Show (4:3)</PresentationFormat>
  <Paragraphs>52</Paragraphs>
  <Slides>7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The Enlightenment</vt:lpstr>
      <vt:lpstr>What do you think the word Enlightenment means?</vt:lpstr>
      <vt:lpstr>Before the  Enlightenment…</vt:lpstr>
      <vt:lpstr>Slide 4</vt:lpstr>
      <vt:lpstr>Slide 5</vt:lpstr>
      <vt:lpstr>Jean-Jacques Rousseau</vt:lpstr>
      <vt:lpstr>Slide 7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Enlightenment</dc:title>
  <dc:creator>Bonnie Kenton</dc:creator>
  <cp:lastModifiedBy> </cp:lastModifiedBy>
  <cp:revision>19</cp:revision>
  <dcterms:created xsi:type="dcterms:W3CDTF">2006-01-29T18:25:46Z</dcterms:created>
  <dcterms:modified xsi:type="dcterms:W3CDTF">2011-03-28T23:57:12Z</dcterms:modified>
</cp:coreProperties>
</file>