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</p:sldMasterIdLst>
  <p:notesMasterIdLst>
    <p:notesMasterId r:id="rId17"/>
  </p:notesMasterIdLst>
  <p:handoutMasterIdLst>
    <p:handoutMasterId r:id="rId18"/>
  </p:handoutMasterIdLst>
  <p:sldIdLst>
    <p:sldId id="256" r:id="rId2"/>
    <p:sldId id="266" r:id="rId3"/>
    <p:sldId id="267" r:id="rId4"/>
    <p:sldId id="268" r:id="rId5"/>
    <p:sldId id="270" r:id="rId6"/>
    <p:sldId id="272" r:id="rId7"/>
    <p:sldId id="273" r:id="rId8"/>
    <p:sldId id="307" r:id="rId9"/>
    <p:sldId id="271" r:id="rId10"/>
    <p:sldId id="274" r:id="rId11"/>
    <p:sldId id="309" r:id="rId12"/>
    <p:sldId id="313" r:id="rId13"/>
    <p:sldId id="310" r:id="rId14"/>
    <p:sldId id="311" r:id="rId15"/>
    <p:sldId id="275" r:id="rId16"/>
  </p:sldIdLst>
  <p:sldSz cx="9144000" cy="6858000" type="screen4x3"/>
  <p:notesSz cx="6997700" cy="9271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13D1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6" autoAdjust="0"/>
    <p:restoredTop sz="94737" autoAdjust="0"/>
  </p:normalViewPr>
  <p:slideViewPr>
    <p:cSldViewPr>
      <p:cViewPr varScale="1">
        <p:scale>
          <a:sx n="65" d="100"/>
          <a:sy n="65" d="100"/>
        </p:scale>
        <p:origin x="-1306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7" d="100"/>
          <a:sy n="57" d="100"/>
        </p:scale>
        <p:origin x="-1836" y="-72"/>
      </p:cViewPr>
      <p:guideLst>
        <p:guide orient="horz" pos="2920"/>
        <p:guide pos="2204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58" tIns="46479" rIns="92958" bIns="46479" numCol="1" anchor="t" anchorCtr="0" compatLnSpc="1">
            <a:prstTxWarp prst="textNoShape">
              <a:avLst/>
            </a:prstTxWarp>
          </a:bodyPr>
          <a:lstStyle>
            <a:lvl1pPr algn="l" defTabSz="930275">
              <a:defRPr sz="1200"/>
            </a:lvl1pPr>
          </a:lstStyle>
          <a:p>
            <a:endParaRPr lang="en-US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5575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58" tIns="46479" rIns="92958" bIns="46479" numCol="1" anchor="t" anchorCtr="0" compatLnSpc="1">
            <a:prstTxWarp prst="textNoShape">
              <a:avLst/>
            </a:prstTxWarp>
          </a:bodyPr>
          <a:lstStyle>
            <a:lvl1pPr algn="r" defTabSz="930275">
              <a:defRPr sz="1200"/>
            </a:lvl1pPr>
          </a:lstStyle>
          <a:p>
            <a:endParaRPr lang="en-US"/>
          </a:p>
        </p:txBody>
      </p:sp>
      <p:sp>
        <p:nvSpPr>
          <p:cNvPr id="645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074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58" tIns="46479" rIns="92958" bIns="46479" numCol="1" anchor="b" anchorCtr="0" compatLnSpc="1">
            <a:prstTxWarp prst="textNoShape">
              <a:avLst/>
            </a:prstTxWarp>
          </a:bodyPr>
          <a:lstStyle>
            <a:lvl1pPr algn="l" defTabSz="930275">
              <a:defRPr sz="1200"/>
            </a:lvl1pPr>
          </a:lstStyle>
          <a:p>
            <a:endParaRPr lang="en-US"/>
          </a:p>
        </p:txBody>
      </p:sp>
      <p:sp>
        <p:nvSpPr>
          <p:cNvPr id="645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5575" y="88074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58" tIns="46479" rIns="92958" bIns="46479" numCol="1" anchor="b" anchorCtr="0" compatLnSpc="1">
            <a:prstTxWarp prst="textNoShape">
              <a:avLst/>
            </a:prstTxWarp>
          </a:bodyPr>
          <a:lstStyle>
            <a:lvl1pPr algn="r" defTabSz="930275">
              <a:defRPr sz="1200"/>
            </a:lvl1pPr>
          </a:lstStyle>
          <a:p>
            <a:fld id="{68B0948E-A092-4297-BA11-81A5FCA8AD08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1075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63988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1075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5325"/>
            <a:ext cx="4635500" cy="34766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75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0088" y="4403725"/>
            <a:ext cx="5597525" cy="417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75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05863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1075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3988" y="8805863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9A4E300-E0F9-4AA6-B974-FEA34030110D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A4E300-E0F9-4AA6-B974-FEA34030110D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A4E300-E0F9-4AA6-B974-FEA34030110D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5E974E8-F514-4E6C-AB54-F2D3F292AEBC}" type="slidenum">
              <a:rPr lang="en-US"/>
              <a:pPr/>
              <a:t>3</a:t>
            </a:fld>
            <a:endParaRPr lang="en-US"/>
          </a:p>
        </p:txBody>
      </p:sp>
      <p:sp>
        <p:nvSpPr>
          <p:cNvPr id="154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Ceasar refuses – rebel act.  Instead marches home with army to march on Rome.  Crosses Rubicon.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A4E300-E0F9-4AA6-B974-FEA34030110D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E9B4E8-10CB-4645-9A15-CFC42B611723}" type="slidenum">
              <a:rPr lang="en-US"/>
              <a:pPr/>
              <a:t>5</a:t>
            </a:fld>
            <a:endParaRPr lang="en-US"/>
          </a:p>
        </p:txBody>
      </p:sp>
      <p:sp>
        <p:nvSpPr>
          <p:cNvPr id="156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6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 Ides means the middle of the month  - “You too, Brutus?”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A4E300-E0F9-4AA6-B974-FEA34030110D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A4E300-E0F9-4AA6-B974-FEA34030110D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A4E300-E0F9-4AA6-B974-FEA34030110D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A4E300-E0F9-4AA6-B974-FEA34030110D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4438012-DB28-455A-B528-70A435EE3EAB}" type="slidenum">
              <a:rPr lang="en-US"/>
              <a:pPr/>
              <a:t>10</a:t>
            </a:fld>
            <a:endParaRPr lang="en-US"/>
          </a:p>
        </p:txBody>
      </p:sp>
      <p:sp>
        <p:nvSpPr>
          <p:cNvPr id="108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Start here on January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A4E300-E0F9-4AA6-B974-FEA34030110D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A4E300-E0F9-4AA6-B974-FEA34030110D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A4E300-E0F9-4AA6-B974-FEA34030110D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A4E300-E0F9-4AA6-B974-FEA34030110D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A4E300-E0F9-4AA6-B974-FEA34030110D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910" name="Group 118"/>
          <p:cNvGrpSpPr>
            <a:grpSpLocks/>
          </p:cNvGrpSpPr>
          <p:nvPr/>
        </p:nvGrpSpPr>
        <p:grpSpPr bwMode="auto">
          <a:xfrm>
            <a:off x="0" y="2895600"/>
            <a:ext cx="9144000" cy="3962400"/>
            <a:chOff x="0" y="1824"/>
            <a:chExt cx="5760" cy="2496"/>
          </a:xfrm>
        </p:grpSpPr>
        <p:grpSp>
          <p:nvGrpSpPr>
            <p:cNvPr id="33909" name="Group 117"/>
            <p:cNvGrpSpPr>
              <a:grpSpLocks/>
            </p:cNvGrpSpPr>
            <p:nvPr userDrawn="1"/>
          </p:nvGrpSpPr>
          <p:grpSpPr bwMode="auto">
            <a:xfrm>
              <a:off x="0" y="1824"/>
              <a:ext cx="5760" cy="2496"/>
              <a:chOff x="0" y="1824"/>
              <a:chExt cx="5760" cy="2496"/>
            </a:xfrm>
          </p:grpSpPr>
          <p:sp>
            <p:nvSpPr>
              <p:cNvPr id="33894" name="Rectangle 102"/>
              <p:cNvSpPr>
                <a:spLocks noChangeArrowheads="1"/>
              </p:cNvSpPr>
              <p:nvPr userDrawn="1"/>
            </p:nvSpPr>
            <p:spPr bwMode="ltGray">
              <a:xfrm>
                <a:off x="5280" y="3264"/>
                <a:ext cx="336" cy="1056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895" name="Rectangle 103"/>
              <p:cNvSpPr>
                <a:spLocks noChangeArrowheads="1"/>
              </p:cNvSpPr>
              <p:nvPr userDrawn="1"/>
            </p:nvSpPr>
            <p:spPr bwMode="ltGray">
              <a:xfrm>
                <a:off x="144" y="3264"/>
                <a:ext cx="336" cy="1056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795" name="Rectangle 3"/>
              <p:cNvSpPr>
                <a:spLocks noChangeArrowheads="1"/>
              </p:cNvSpPr>
              <p:nvPr userDrawn="1"/>
            </p:nvSpPr>
            <p:spPr bwMode="ltGray">
              <a:xfrm>
                <a:off x="5280" y="2496"/>
                <a:ext cx="336" cy="1056"/>
              </a:xfrm>
              <a:prstGeom prst="rect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796" name="Rectangle 4"/>
              <p:cNvSpPr>
                <a:spLocks noChangeArrowheads="1"/>
              </p:cNvSpPr>
              <p:nvPr userDrawn="1"/>
            </p:nvSpPr>
            <p:spPr bwMode="hidden">
              <a:xfrm>
                <a:off x="0" y="1824"/>
                <a:ext cx="5760" cy="288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797" name="Rectangle 5"/>
              <p:cNvSpPr>
                <a:spLocks noChangeArrowheads="1"/>
              </p:cNvSpPr>
              <p:nvPr userDrawn="1"/>
            </p:nvSpPr>
            <p:spPr bwMode="hidden">
              <a:xfrm>
                <a:off x="5616" y="2064"/>
                <a:ext cx="144" cy="2256"/>
              </a:xfrm>
              <a:prstGeom prst="rect">
                <a:avLst/>
              </a:prstGeom>
              <a:gradFill rotWithShape="0">
                <a:gsLst>
                  <a:gs pos="0">
                    <a:schemeClr val="bg2"/>
                  </a:gs>
                  <a:gs pos="5000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798" name="Rectangle 6"/>
              <p:cNvSpPr>
                <a:spLocks noChangeArrowheads="1"/>
              </p:cNvSpPr>
              <p:nvPr userDrawn="1"/>
            </p:nvSpPr>
            <p:spPr bwMode="hidden">
              <a:xfrm>
                <a:off x="0" y="2112"/>
                <a:ext cx="144" cy="2208"/>
              </a:xfrm>
              <a:prstGeom prst="rect">
                <a:avLst/>
              </a:prstGeom>
              <a:gradFill rotWithShape="0">
                <a:gsLst>
                  <a:gs pos="0">
                    <a:schemeClr val="bg2"/>
                  </a:gs>
                  <a:gs pos="5000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799" name="Rectangle 7"/>
              <p:cNvSpPr>
                <a:spLocks noChangeArrowheads="1"/>
              </p:cNvSpPr>
              <p:nvPr userDrawn="1"/>
            </p:nvSpPr>
            <p:spPr bwMode="ltGray">
              <a:xfrm>
                <a:off x="144" y="2496"/>
                <a:ext cx="336" cy="1056"/>
              </a:xfrm>
              <a:prstGeom prst="rect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33800" name="Group 8"/>
              <p:cNvGrpSpPr>
                <a:grpSpLocks/>
              </p:cNvGrpSpPr>
              <p:nvPr userDrawn="1"/>
            </p:nvGrpSpPr>
            <p:grpSpPr bwMode="auto">
              <a:xfrm>
                <a:off x="8" y="2032"/>
                <a:ext cx="5724" cy="608"/>
                <a:chOff x="8" y="32"/>
                <a:chExt cx="5724" cy="608"/>
              </a:xfrm>
            </p:grpSpPr>
            <p:sp>
              <p:nvSpPr>
                <p:cNvPr id="33801" name="AutoShape 9"/>
                <p:cNvSpPr>
                  <a:spLocks noChangeArrowheads="1"/>
                </p:cNvSpPr>
                <p:nvPr userDrawn="1"/>
              </p:nvSpPr>
              <p:spPr bwMode="auto">
                <a:xfrm>
                  <a:off x="56" y="32"/>
                  <a:ext cx="5641" cy="48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3802" name="Rectangle 10"/>
                <p:cNvSpPr>
                  <a:spLocks noChangeArrowheads="1"/>
                </p:cNvSpPr>
                <p:nvPr userDrawn="1"/>
              </p:nvSpPr>
              <p:spPr bwMode="auto">
                <a:xfrm>
                  <a:off x="248" y="56"/>
                  <a:ext cx="5232" cy="56"/>
                </a:xfrm>
                <a:prstGeom prst="rect">
                  <a:avLst/>
                </a:prstGeom>
                <a:solidFill>
                  <a:schemeClr val="bg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grpSp>
              <p:nvGrpSpPr>
                <p:cNvPr id="33803" name="Group 11"/>
                <p:cNvGrpSpPr>
                  <a:grpSpLocks/>
                </p:cNvGrpSpPr>
                <p:nvPr userDrawn="1"/>
              </p:nvGrpSpPr>
              <p:grpSpPr bwMode="auto">
                <a:xfrm>
                  <a:off x="272" y="400"/>
                  <a:ext cx="5208" cy="113"/>
                  <a:chOff x="254" y="463"/>
                  <a:chExt cx="5208" cy="113"/>
                </a:xfrm>
              </p:grpSpPr>
              <p:sp>
                <p:nvSpPr>
                  <p:cNvPr id="33804" name="Freeform 12"/>
                  <p:cNvSpPr>
                    <a:spLocks/>
                  </p:cNvSpPr>
                  <p:nvPr/>
                </p:nvSpPr>
                <p:spPr bwMode="auto">
                  <a:xfrm flipH="1">
                    <a:off x="5232" y="468"/>
                    <a:ext cx="230" cy="106"/>
                  </a:xfrm>
                  <a:custGeom>
                    <a:avLst/>
                    <a:gdLst/>
                    <a:ahLst/>
                    <a:cxnLst>
                      <a:cxn ang="0">
                        <a:pos x="230" y="0"/>
                      </a:cxn>
                      <a:cxn ang="0">
                        <a:pos x="182" y="0"/>
                      </a:cxn>
                      <a:cxn ang="0">
                        <a:pos x="0" y="78"/>
                      </a:cxn>
                      <a:cxn ang="0">
                        <a:pos x="86" y="96"/>
                      </a:cxn>
                      <a:cxn ang="0">
                        <a:pos x="204" y="96"/>
                      </a:cxn>
                      <a:cxn ang="0">
                        <a:pos x="230" y="0"/>
                      </a:cxn>
                    </a:cxnLst>
                    <a:rect l="0" t="0" r="r" b="b"/>
                    <a:pathLst>
                      <a:path w="230" h="96">
                        <a:moveTo>
                          <a:pt x="230" y="0"/>
                        </a:moveTo>
                        <a:lnTo>
                          <a:pt x="182" y="0"/>
                        </a:lnTo>
                        <a:lnTo>
                          <a:pt x="0" y="78"/>
                        </a:lnTo>
                        <a:lnTo>
                          <a:pt x="86" y="96"/>
                        </a:lnTo>
                        <a:lnTo>
                          <a:pt x="204" y="96"/>
                        </a:lnTo>
                        <a:lnTo>
                          <a:pt x="230" y="0"/>
                        </a:lnTo>
                        <a:close/>
                      </a:path>
                    </a:pathLst>
                  </a:custGeom>
                  <a:solidFill>
                    <a:schemeClr val="bg2"/>
                  </a:solidFill>
                  <a:ln w="9525" cap="flat" cmpd="sng">
                    <a:noFill/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3805" name="Freeform 13"/>
                  <p:cNvSpPr>
                    <a:spLocks/>
                  </p:cNvSpPr>
                  <p:nvPr/>
                </p:nvSpPr>
                <p:spPr bwMode="auto">
                  <a:xfrm>
                    <a:off x="254" y="470"/>
                    <a:ext cx="230" cy="106"/>
                  </a:xfrm>
                  <a:custGeom>
                    <a:avLst/>
                    <a:gdLst/>
                    <a:ahLst/>
                    <a:cxnLst>
                      <a:cxn ang="0">
                        <a:pos x="230" y="0"/>
                      </a:cxn>
                      <a:cxn ang="0">
                        <a:pos x="182" y="0"/>
                      </a:cxn>
                      <a:cxn ang="0">
                        <a:pos x="0" y="78"/>
                      </a:cxn>
                      <a:cxn ang="0">
                        <a:pos x="86" y="96"/>
                      </a:cxn>
                      <a:cxn ang="0">
                        <a:pos x="204" y="96"/>
                      </a:cxn>
                      <a:cxn ang="0">
                        <a:pos x="230" y="0"/>
                      </a:cxn>
                    </a:cxnLst>
                    <a:rect l="0" t="0" r="r" b="b"/>
                    <a:pathLst>
                      <a:path w="230" h="96">
                        <a:moveTo>
                          <a:pt x="230" y="0"/>
                        </a:moveTo>
                        <a:lnTo>
                          <a:pt x="182" y="0"/>
                        </a:lnTo>
                        <a:lnTo>
                          <a:pt x="0" y="78"/>
                        </a:lnTo>
                        <a:lnTo>
                          <a:pt x="86" y="96"/>
                        </a:lnTo>
                        <a:lnTo>
                          <a:pt x="204" y="96"/>
                        </a:lnTo>
                        <a:lnTo>
                          <a:pt x="230" y="0"/>
                        </a:lnTo>
                        <a:close/>
                      </a:path>
                    </a:pathLst>
                  </a:custGeom>
                  <a:solidFill>
                    <a:schemeClr val="bg2"/>
                  </a:solidFill>
                  <a:ln w="9525" cap="flat" cmpd="sng">
                    <a:noFill/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grpSp>
                <p:nvGrpSpPr>
                  <p:cNvPr id="33806" name="Group 14"/>
                  <p:cNvGrpSpPr>
                    <a:grpSpLocks/>
                  </p:cNvGrpSpPr>
                  <p:nvPr/>
                </p:nvGrpSpPr>
                <p:grpSpPr bwMode="auto">
                  <a:xfrm>
                    <a:off x="450" y="463"/>
                    <a:ext cx="4812" cy="113"/>
                    <a:chOff x="450" y="463"/>
                    <a:chExt cx="4812" cy="113"/>
                  </a:xfrm>
                </p:grpSpPr>
                <p:grpSp>
                  <p:nvGrpSpPr>
                    <p:cNvPr id="33807" name="Group 15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50" y="464"/>
                      <a:ext cx="2928" cy="112"/>
                      <a:chOff x="0" y="283"/>
                      <a:chExt cx="5760" cy="220"/>
                    </a:xfrm>
                  </p:grpSpPr>
                  <p:grpSp>
                    <p:nvGrpSpPr>
                      <p:cNvPr id="33808" name="Group 16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0" y="283"/>
                        <a:ext cx="823" cy="220"/>
                        <a:chOff x="240" y="720"/>
                        <a:chExt cx="3980" cy="1064"/>
                      </a:xfrm>
                    </p:grpSpPr>
                    <p:sp>
                      <p:nvSpPr>
                        <p:cNvPr id="33809" name="Freeform 17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40" y="720"/>
                          <a:ext cx="2012" cy="1064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54"/>
                            </a:cxn>
                            <a:cxn ang="0">
                              <a:pos x="0" y="1064"/>
                            </a:cxn>
                            <a:cxn ang="0">
                              <a:pos x="236" y="1064"/>
                            </a:cxn>
                            <a:cxn ang="0">
                              <a:pos x="1772" y="1064"/>
                            </a:cxn>
                            <a:cxn ang="0">
                              <a:pos x="2012" y="1064"/>
                            </a:cxn>
                            <a:cxn ang="0">
                              <a:pos x="2012" y="54"/>
                            </a:cxn>
                            <a:cxn ang="0">
                              <a:pos x="0" y="54"/>
                            </a:cxn>
                          </a:cxnLst>
                          <a:rect l="0" t="0" r="r" b="b"/>
                          <a:pathLst>
                            <a:path w="2012" h="1064">
                              <a:moveTo>
                                <a:pt x="0" y="54"/>
                              </a:moveTo>
                              <a:lnTo>
                                <a:pt x="0" y="1064"/>
                              </a:lnTo>
                              <a:lnTo>
                                <a:pt x="236" y="1064"/>
                              </a:lnTo>
                              <a:cubicBezTo>
                                <a:pt x="234" y="8"/>
                                <a:pt x="1770" y="0"/>
                                <a:pt x="1772" y="1064"/>
                              </a:cubicBezTo>
                              <a:lnTo>
                                <a:pt x="2012" y="1064"/>
                              </a:lnTo>
                              <a:lnTo>
                                <a:pt x="2012" y="54"/>
                              </a:lnTo>
                              <a:lnTo>
                                <a:pt x="0" y="5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bg2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33810" name="Freeform 18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208" y="720"/>
                          <a:ext cx="2012" cy="1064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54"/>
                            </a:cxn>
                            <a:cxn ang="0">
                              <a:pos x="0" y="1064"/>
                            </a:cxn>
                            <a:cxn ang="0">
                              <a:pos x="236" y="1064"/>
                            </a:cxn>
                            <a:cxn ang="0">
                              <a:pos x="1772" y="1064"/>
                            </a:cxn>
                            <a:cxn ang="0">
                              <a:pos x="2012" y="1064"/>
                            </a:cxn>
                            <a:cxn ang="0">
                              <a:pos x="2012" y="54"/>
                            </a:cxn>
                            <a:cxn ang="0">
                              <a:pos x="0" y="54"/>
                            </a:cxn>
                          </a:cxnLst>
                          <a:rect l="0" t="0" r="r" b="b"/>
                          <a:pathLst>
                            <a:path w="2012" h="1064">
                              <a:moveTo>
                                <a:pt x="0" y="54"/>
                              </a:moveTo>
                              <a:lnTo>
                                <a:pt x="0" y="1064"/>
                              </a:lnTo>
                              <a:lnTo>
                                <a:pt x="236" y="1064"/>
                              </a:lnTo>
                              <a:cubicBezTo>
                                <a:pt x="234" y="8"/>
                                <a:pt x="1770" y="0"/>
                                <a:pt x="1772" y="1064"/>
                              </a:cubicBezTo>
                              <a:lnTo>
                                <a:pt x="2012" y="1064"/>
                              </a:lnTo>
                              <a:lnTo>
                                <a:pt x="2012" y="54"/>
                              </a:lnTo>
                              <a:lnTo>
                                <a:pt x="0" y="5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bg2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en-US"/>
                        </a:p>
                      </p:txBody>
                    </p:sp>
                  </p:grpSp>
                  <p:grpSp>
                    <p:nvGrpSpPr>
                      <p:cNvPr id="33811" name="Group 19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823" y="283"/>
                        <a:ext cx="823" cy="220"/>
                        <a:chOff x="240" y="720"/>
                        <a:chExt cx="3980" cy="1064"/>
                      </a:xfrm>
                    </p:grpSpPr>
                    <p:sp>
                      <p:nvSpPr>
                        <p:cNvPr id="33812" name="Freeform 20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40" y="720"/>
                          <a:ext cx="2012" cy="1064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54"/>
                            </a:cxn>
                            <a:cxn ang="0">
                              <a:pos x="0" y="1064"/>
                            </a:cxn>
                            <a:cxn ang="0">
                              <a:pos x="236" y="1064"/>
                            </a:cxn>
                            <a:cxn ang="0">
                              <a:pos x="1772" y="1064"/>
                            </a:cxn>
                            <a:cxn ang="0">
                              <a:pos x="2012" y="1064"/>
                            </a:cxn>
                            <a:cxn ang="0">
                              <a:pos x="2012" y="54"/>
                            </a:cxn>
                            <a:cxn ang="0">
                              <a:pos x="0" y="54"/>
                            </a:cxn>
                          </a:cxnLst>
                          <a:rect l="0" t="0" r="r" b="b"/>
                          <a:pathLst>
                            <a:path w="2012" h="1064">
                              <a:moveTo>
                                <a:pt x="0" y="54"/>
                              </a:moveTo>
                              <a:lnTo>
                                <a:pt x="0" y="1064"/>
                              </a:lnTo>
                              <a:lnTo>
                                <a:pt x="236" y="1064"/>
                              </a:lnTo>
                              <a:cubicBezTo>
                                <a:pt x="234" y="8"/>
                                <a:pt x="1770" y="0"/>
                                <a:pt x="1772" y="1064"/>
                              </a:cubicBezTo>
                              <a:lnTo>
                                <a:pt x="2012" y="1064"/>
                              </a:lnTo>
                              <a:lnTo>
                                <a:pt x="2012" y="54"/>
                              </a:lnTo>
                              <a:lnTo>
                                <a:pt x="0" y="5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bg2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33813" name="Freeform 21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208" y="720"/>
                          <a:ext cx="2012" cy="1064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54"/>
                            </a:cxn>
                            <a:cxn ang="0">
                              <a:pos x="0" y="1064"/>
                            </a:cxn>
                            <a:cxn ang="0">
                              <a:pos x="236" y="1064"/>
                            </a:cxn>
                            <a:cxn ang="0">
                              <a:pos x="1772" y="1064"/>
                            </a:cxn>
                            <a:cxn ang="0">
                              <a:pos x="2012" y="1064"/>
                            </a:cxn>
                            <a:cxn ang="0">
                              <a:pos x="2012" y="54"/>
                            </a:cxn>
                            <a:cxn ang="0">
                              <a:pos x="0" y="54"/>
                            </a:cxn>
                          </a:cxnLst>
                          <a:rect l="0" t="0" r="r" b="b"/>
                          <a:pathLst>
                            <a:path w="2012" h="1064">
                              <a:moveTo>
                                <a:pt x="0" y="54"/>
                              </a:moveTo>
                              <a:lnTo>
                                <a:pt x="0" y="1064"/>
                              </a:lnTo>
                              <a:lnTo>
                                <a:pt x="236" y="1064"/>
                              </a:lnTo>
                              <a:cubicBezTo>
                                <a:pt x="234" y="8"/>
                                <a:pt x="1770" y="0"/>
                                <a:pt x="1772" y="1064"/>
                              </a:cubicBezTo>
                              <a:lnTo>
                                <a:pt x="2012" y="1064"/>
                              </a:lnTo>
                              <a:lnTo>
                                <a:pt x="2012" y="54"/>
                              </a:lnTo>
                              <a:lnTo>
                                <a:pt x="0" y="5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bg2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en-US"/>
                        </a:p>
                      </p:txBody>
                    </p:sp>
                  </p:grpSp>
                  <p:grpSp>
                    <p:nvGrpSpPr>
                      <p:cNvPr id="33814" name="Group 22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646" y="283"/>
                        <a:ext cx="823" cy="220"/>
                        <a:chOff x="1646" y="283"/>
                        <a:chExt cx="823" cy="220"/>
                      </a:xfrm>
                    </p:grpSpPr>
                    <p:sp>
                      <p:nvSpPr>
                        <p:cNvPr id="33815" name="Freeform 23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1646" y="283"/>
                          <a:ext cx="416" cy="220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54"/>
                            </a:cxn>
                            <a:cxn ang="0">
                              <a:pos x="0" y="1064"/>
                            </a:cxn>
                            <a:cxn ang="0">
                              <a:pos x="236" y="1064"/>
                            </a:cxn>
                            <a:cxn ang="0">
                              <a:pos x="1772" y="1064"/>
                            </a:cxn>
                            <a:cxn ang="0">
                              <a:pos x="2012" y="1064"/>
                            </a:cxn>
                            <a:cxn ang="0">
                              <a:pos x="2012" y="54"/>
                            </a:cxn>
                            <a:cxn ang="0">
                              <a:pos x="0" y="54"/>
                            </a:cxn>
                          </a:cxnLst>
                          <a:rect l="0" t="0" r="r" b="b"/>
                          <a:pathLst>
                            <a:path w="2012" h="1064">
                              <a:moveTo>
                                <a:pt x="0" y="54"/>
                              </a:moveTo>
                              <a:lnTo>
                                <a:pt x="0" y="1064"/>
                              </a:lnTo>
                              <a:lnTo>
                                <a:pt x="236" y="1064"/>
                              </a:lnTo>
                              <a:cubicBezTo>
                                <a:pt x="234" y="8"/>
                                <a:pt x="1770" y="0"/>
                                <a:pt x="1772" y="1064"/>
                              </a:cubicBezTo>
                              <a:lnTo>
                                <a:pt x="2012" y="1064"/>
                              </a:lnTo>
                              <a:lnTo>
                                <a:pt x="2012" y="54"/>
                              </a:lnTo>
                              <a:lnTo>
                                <a:pt x="0" y="5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bg2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33816" name="Freeform 24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053" y="283"/>
                          <a:ext cx="416" cy="220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54"/>
                            </a:cxn>
                            <a:cxn ang="0">
                              <a:pos x="0" y="1064"/>
                            </a:cxn>
                            <a:cxn ang="0">
                              <a:pos x="236" y="1064"/>
                            </a:cxn>
                            <a:cxn ang="0">
                              <a:pos x="1772" y="1064"/>
                            </a:cxn>
                            <a:cxn ang="0">
                              <a:pos x="2012" y="1064"/>
                            </a:cxn>
                            <a:cxn ang="0">
                              <a:pos x="2012" y="54"/>
                            </a:cxn>
                            <a:cxn ang="0">
                              <a:pos x="0" y="54"/>
                            </a:cxn>
                          </a:cxnLst>
                          <a:rect l="0" t="0" r="r" b="b"/>
                          <a:pathLst>
                            <a:path w="2012" h="1064">
                              <a:moveTo>
                                <a:pt x="0" y="54"/>
                              </a:moveTo>
                              <a:lnTo>
                                <a:pt x="0" y="1064"/>
                              </a:lnTo>
                              <a:lnTo>
                                <a:pt x="236" y="1064"/>
                              </a:lnTo>
                              <a:cubicBezTo>
                                <a:pt x="234" y="8"/>
                                <a:pt x="1770" y="0"/>
                                <a:pt x="1772" y="1064"/>
                              </a:cubicBezTo>
                              <a:lnTo>
                                <a:pt x="2012" y="1064"/>
                              </a:lnTo>
                              <a:lnTo>
                                <a:pt x="2012" y="54"/>
                              </a:lnTo>
                              <a:lnTo>
                                <a:pt x="0" y="5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bg2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en-US"/>
                        </a:p>
                      </p:txBody>
                    </p:sp>
                  </p:grpSp>
                  <p:grpSp>
                    <p:nvGrpSpPr>
                      <p:cNvPr id="33817" name="Group 25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469" y="283"/>
                        <a:ext cx="822" cy="220"/>
                        <a:chOff x="240" y="720"/>
                        <a:chExt cx="3980" cy="1064"/>
                      </a:xfrm>
                    </p:grpSpPr>
                    <p:sp>
                      <p:nvSpPr>
                        <p:cNvPr id="33818" name="Freeform 26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40" y="720"/>
                          <a:ext cx="2012" cy="1064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54"/>
                            </a:cxn>
                            <a:cxn ang="0">
                              <a:pos x="0" y="1064"/>
                            </a:cxn>
                            <a:cxn ang="0">
                              <a:pos x="236" y="1064"/>
                            </a:cxn>
                            <a:cxn ang="0">
                              <a:pos x="1772" y="1064"/>
                            </a:cxn>
                            <a:cxn ang="0">
                              <a:pos x="2012" y="1064"/>
                            </a:cxn>
                            <a:cxn ang="0">
                              <a:pos x="2012" y="54"/>
                            </a:cxn>
                            <a:cxn ang="0">
                              <a:pos x="0" y="54"/>
                            </a:cxn>
                          </a:cxnLst>
                          <a:rect l="0" t="0" r="r" b="b"/>
                          <a:pathLst>
                            <a:path w="2012" h="1064">
                              <a:moveTo>
                                <a:pt x="0" y="54"/>
                              </a:moveTo>
                              <a:lnTo>
                                <a:pt x="0" y="1064"/>
                              </a:lnTo>
                              <a:lnTo>
                                <a:pt x="236" y="1064"/>
                              </a:lnTo>
                              <a:cubicBezTo>
                                <a:pt x="234" y="8"/>
                                <a:pt x="1770" y="0"/>
                                <a:pt x="1772" y="1064"/>
                              </a:cubicBezTo>
                              <a:lnTo>
                                <a:pt x="2012" y="1064"/>
                              </a:lnTo>
                              <a:lnTo>
                                <a:pt x="2012" y="54"/>
                              </a:lnTo>
                              <a:lnTo>
                                <a:pt x="0" y="5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bg2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33819" name="Freeform 27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208" y="720"/>
                          <a:ext cx="2012" cy="1064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54"/>
                            </a:cxn>
                            <a:cxn ang="0">
                              <a:pos x="0" y="1064"/>
                            </a:cxn>
                            <a:cxn ang="0">
                              <a:pos x="236" y="1064"/>
                            </a:cxn>
                            <a:cxn ang="0">
                              <a:pos x="1772" y="1064"/>
                            </a:cxn>
                            <a:cxn ang="0">
                              <a:pos x="2012" y="1064"/>
                            </a:cxn>
                            <a:cxn ang="0">
                              <a:pos x="2012" y="54"/>
                            </a:cxn>
                            <a:cxn ang="0">
                              <a:pos x="0" y="54"/>
                            </a:cxn>
                          </a:cxnLst>
                          <a:rect l="0" t="0" r="r" b="b"/>
                          <a:pathLst>
                            <a:path w="2012" h="1064">
                              <a:moveTo>
                                <a:pt x="0" y="54"/>
                              </a:moveTo>
                              <a:lnTo>
                                <a:pt x="0" y="1064"/>
                              </a:lnTo>
                              <a:lnTo>
                                <a:pt x="236" y="1064"/>
                              </a:lnTo>
                              <a:cubicBezTo>
                                <a:pt x="234" y="8"/>
                                <a:pt x="1770" y="0"/>
                                <a:pt x="1772" y="1064"/>
                              </a:cubicBezTo>
                              <a:lnTo>
                                <a:pt x="2012" y="1064"/>
                              </a:lnTo>
                              <a:lnTo>
                                <a:pt x="2012" y="54"/>
                              </a:lnTo>
                              <a:lnTo>
                                <a:pt x="0" y="5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bg2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en-US"/>
                        </a:p>
                      </p:txBody>
                    </p:sp>
                  </p:grpSp>
                  <p:grpSp>
                    <p:nvGrpSpPr>
                      <p:cNvPr id="33820" name="Group 28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291" y="283"/>
                        <a:ext cx="823" cy="220"/>
                        <a:chOff x="240" y="720"/>
                        <a:chExt cx="3980" cy="1064"/>
                      </a:xfrm>
                    </p:grpSpPr>
                    <p:sp>
                      <p:nvSpPr>
                        <p:cNvPr id="33821" name="Freeform 29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40" y="720"/>
                          <a:ext cx="2012" cy="1064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54"/>
                            </a:cxn>
                            <a:cxn ang="0">
                              <a:pos x="0" y="1064"/>
                            </a:cxn>
                            <a:cxn ang="0">
                              <a:pos x="236" y="1064"/>
                            </a:cxn>
                            <a:cxn ang="0">
                              <a:pos x="1772" y="1064"/>
                            </a:cxn>
                            <a:cxn ang="0">
                              <a:pos x="2012" y="1064"/>
                            </a:cxn>
                            <a:cxn ang="0">
                              <a:pos x="2012" y="54"/>
                            </a:cxn>
                            <a:cxn ang="0">
                              <a:pos x="0" y="54"/>
                            </a:cxn>
                          </a:cxnLst>
                          <a:rect l="0" t="0" r="r" b="b"/>
                          <a:pathLst>
                            <a:path w="2012" h="1064">
                              <a:moveTo>
                                <a:pt x="0" y="54"/>
                              </a:moveTo>
                              <a:lnTo>
                                <a:pt x="0" y="1064"/>
                              </a:lnTo>
                              <a:lnTo>
                                <a:pt x="236" y="1064"/>
                              </a:lnTo>
                              <a:cubicBezTo>
                                <a:pt x="234" y="8"/>
                                <a:pt x="1770" y="0"/>
                                <a:pt x="1772" y="1064"/>
                              </a:cubicBezTo>
                              <a:lnTo>
                                <a:pt x="2012" y="1064"/>
                              </a:lnTo>
                              <a:lnTo>
                                <a:pt x="2012" y="54"/>
                              </a:lnTo>
                              <a:lnTo>
                                <a:pt x="0" y="5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bg2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33822" name="Freeform 30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208" y="720"/>
                          <a:ext cx="2012" cy="1064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54"/>
                            </a:cxn>
                            <a:cxn ang="0">
                              <a:pos x="0" y="1064"/>
                            </a:cxn>
                            <a:cxn ang="0">
                              <a:pos x="236" y="1064"/>
                            </a:cxn>
                            <a:cxn ang="0">
                              <a:pos x="1772" y="1064"/>
                            </a:cxn>
                            <a:cxn ang="0">
                              <a:pos x="2012" y="1064"/>
                            </a:cxn>
                            <a:cxn ang="0">
                              <a:pos x="2012" y="54"/>
                            </a:cxn>
                            <a:cxn ang="0">
                              <a:pos x="0" y="54"/>
                            </a:cxn>
                          </a:cxnLst>
                          <a:rect l="0" t="0" r="r" b="b"/>
                          <a:pathLst>
                            <a:path w="2012" h="1064">
                              <a:moveTo>
                                <a:pt x="0" y="54"/>
                              </a:moveTo>
                              <a:lnTo>
                                <a:pt x="0" y="1064"/>
                              </a:lnTo>
                              <a:lnTo>
                                <a:pt x="236" y="1064"/>
                              </a:lnTo>
                              <a:cubicBezTo>
                                <a:pt x="234" y="8"/>
                                <a:pt x="1770" y="0"/>
                                <a:pt x="1772" y="1064"/>
                              </a:cubicBezTo>
                              <a:lnTo>
                                <a:pt x="2012" y="1064"/>
                              </a:lnTo>
                              <a:lnTo>
                                <a:pt x="2012" y="54"/>
                              </a:lnTo>
                              <a:lnTo>
                                <a:pt x="0" y="5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bg2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en-US"/>
                        </a:p>
                      </p:txBody>
                    </p:sp>
                  </p:grpSp>
                  <p:grpSp>
                    <p:nvGrpSpPr>
                      <p:cNvPr id="33823" name="Group 31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114" y="283"/>
                        <a:ext cx="823" cy="220"/>
                        <a:chOff x="240" y="720"/>
                        <a:chExt cx="3980" cy="1064"/>
                      </a:xfrm>
                    </p:grpSpPr>
                    <p:sp>
                      <p:nvSpPr>
                        <p:cNvPr id="33824" name="Freeform 32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40" y="720"/>
                          <a:ext cx="2012" cy="1064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54"/>
                            </a:cxn>
                            <a:cxn ang="0">
                              <a:pos x="0" y="1064"/>
                            </a:cxn>
                            <a:cxn ang="0">
                              <a:pos x="236" y="1064"/>
                            </a:cxn>
                            <a:cxn ang="0">
                              <a:pos x="1772" y="1064"/>
                            </a:cxn>
                            <a:cxn ang="0">
                              <a:pos x="2012" y="1064"/>
                            </a:cxn>
                            <a:cxn ang="0">
                              <a:pos x="2012" y="54"/>
                            </a:cxn>
                            <a:cxn ang="0">
                              <a:pos x="0" y="54"/>
                            </a:cxn>
                          </a:cxnLst>
                          <a:rect l="0" t="0" r="r" b="b"/>
                          <a:pathLst>
                            <a:path w="2012" h="1064">
                              <a:moveTo>
                                <a:pt x="0" y="54"/>
                              </a:moveTo>
                              <a:lnTo>
                                <a:pt x="0" y="1064"/>
                              </a:lnTo>
                              <a:lnTo>
                                <a:pt x="236" y="1064"/>
                              </a:lnTo>
                              <a:cubicBezTo>
                                <a:pt x="234" y="8"/>
                                <a:pt x="1770" y="0"/>
                                <a:pt x="1772" y="1064"/>
                              </a:cubicBezTo>
                              <a:lnTo>
                                <a:pt x="2012" y="1064"/>
                              </a:lnTo>
                              <a:lnTo>
                                <a:pt x="2012" y="54"/>
                              </a:lnTo>
                              <a:lnTo>
                                <a:pt x="0" y="5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bg2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33825" name="Freeform 33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208" y="720"/>
                          <a:ext cx="2012" cy="1064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54"/>
                            </a:cxn>
                            <a:cxn ang="0">
                              <a:pos x="0" y="1064"/>
                            </a:cxn>
                            <a:cxn ang="0">
                              <a:pos x="236" y="1064"/>
                            </a:cxn>
                            <a:cxn ang="0">
                              <a:pos x="1772" y="1064"/>
                            </a:cxn>
                            <a:cxn ang="0">
                              <a:pos x="2012" y="1064"/>
                            </a:cxn>
                            <a:cxn ang="0">
                              <a:pos x="2012" y="54"/>
                            </a:cxn>
                            <a:cxn ang="0">
                              <a:pos x="0" y="54"/>
                            </a:cxn>
                          </a:cxnLst>
                          <a:rect l="0" t="0" r="r" b="b"/>
                          <a:pathLst>
                            <a:path w="2012" h="1064">
                              <a:moveTo>
                                <a:pt x="0" y="54"/>
                              </a:moveTo>
                              <a:lnTo>
                                <a:pt x="0" y="1064"/>
                              </a:lnTo>
                              <a:lnTo>
                                <a:pt x="236" y="1064"/>
                              </a:lnTo>
                              <a:cubicBezTo>
                                <a:pt x="234" y="8"/>
                                <a:pt x="1770" y="0"/>
                                <a:pt x="1772" y="1064"/>
                              </a:cubicBezTo>
                              <a:lnTo>
                                <a:pt x="2012" y="1064"/>
                              </a:lnTo>
                              <a:lnTo>
                                <a:pt x="2012" y="54"/>
                              </a:lnTo>
                              <a:lnTo>
                                <a:pt x="0" y="5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bg2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en-US"/>
                        </a:p>
                      </p:txBody>
                    </p:sp>
                  </p:grpSp>
                  <p:grpSp>
                    <p:nvGrpSpPr>
                      <p:cNvPr id="33826" name="Group 34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937" y="283"/>
                        <a:ext cx="823" cy="220"/>
                        <a:chOff x="240" y="720"/>
                        <a:chExt cx="3980" cy="1064"/>
                      </a:xfrm>
                    </p:grpSpPr>
                    <p:sp>
                      <p:nvSpPr>
                        <p:cNvPr id="33827" name="Freeform 35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40" y="720"/>
                          <a:ext cx="2012" cy="1064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54"/>
                            </a:cxn>
                            <a:cxn ang="0">
                              <a:pos x="0" y="1064"/>
                            </a:cxn>
                            <a:cxn ang="0">
                              <a:pos x="236" y="1064"/>
                            </a:cxn>
                            <a:cxn ang="0">
                              <a:pos x="1772" y="1064"/>
                            </a:cxn>
                            <a:cxn ang="0">
                              <a:pos x="2012" y="1064"/>
                            </a:cxn>
                            <a:cxn ang="0">
                              <a:pos x="2012" y="54"/>
                            </a:cxn>
                            <a:cxn ang="0">
                              <a:pos x="0" y="54"/>
                            </a:cxn>
                          </a:cxnLst>
                          <a:rect l="0" t="0" r="r" b="b"/>
                          <a:pathLst>
                            <a:path w="2012" h="1064">
                              <a:moveTo>
                                <a:pt x="0" y="54"/>
                              </a:moveTo>
                              <a:lnTo>
                                <a:pt x="0" y="1064"/>
                              </a:lnTo>
                              <a:lnTo>
                                <a:pt x="236" y="1064"/>
                              </a:lnTo>
                              <a:cubicBezTo>
                                <a:pt x="234" y="8"/>
                                <a:pt x="1770" y="0"/>
                                <a:pt x="1772" y="1064"/>
                              </a:cubicBezTo>
                              <a:lnTo>
                                <a:pt x="2012" y="1064"/>
                              </a:lnTo>
                              <a:lnTo>
                                <a:pt x="2012" y="54"/>
                              </a:lnTo>
                              <a:lnTo>
                                <a:pt x="0" y="5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bg2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33828" name="Freeform 36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208" y="720"/>
                          <a:ext cx="2012" cy="1064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54"/>
                            </a:cxn>
                            <a:cxn ang="0">
                              <a:pos x="0" y="1064"/>
                            </a:cxn>
                            <a:cxn ang="0">
                              <a:pos x="236" y="1064"/>
                            </a:cxn>
                            <a:cxn ang="0">
                              <a:pos x="1772" y="1064"/>
                            </a:cxn>
                            <a:cxn ang="0">
                              <a:pos x="2012" y="1064"/>
                            </a:cxn>
                            <a:cxn ang="0">
                              <a:pos x="2012" y="54"/>
                            </a:cxn>
                            <a:cxn ang="0">
                              <a:pos x="0" y="54"/>
                            </a:cxn>
                          </a:cxnLst>
                          <a:rect l="0" t="0" r="r" b="b"/>
                          <a:pathLst>
                            <a:path w="2012" h="1064">
                              <a:moveTo>
                                <a:pt x="0" y="54"/>
                              </a:moveTo>
                              <a:lnTo>
                                <a:pt x="0" y="1064"/>
                              </a:lnTo>
                              <a:lnTo>
                                <a:pt x="236" y="1064"/>
                              </a:lnTo>
                              <a:cubicBezTo>
                                <a:pt x="234" y="8"/>
                                <a:pt x="1770" y="0"/>
                                <a:pt x="1772" y="1064"/>
                              </a:cubicBezTo>
                              <a:lnTo>
                                <a:pt x="2012" y="1064"/>
                              </a:lnTo>
                              <a:lnTo>
                                <a:pt x="2012" y="54"/>
                              </a:lnTo>
                              <a:lnTo>
                                <a:pt x="0" y="5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bg2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en-US"/>
                        </a:p>
                      </p:txBody>
                    </p:sp>
                  </p:grpSp>
                </p:grpSp>
                <p:grpSp>
                  <p:nvGrpSpPr>
                    <p:cNvPr id="33829" name="Group 37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378" y="463"/>
                      <a:ext cx="418" cy="112"/>
                      <a:chOff x="240" y="720"/>
                      <a:chExt cx="3980" cy="1064"/>
                    </a:xfrm>
                  </p:grpSpPr>
                  <p:sp>
                    <p:nvSpPr>
                      <p:cNvPr id="33830" name="Freeform 38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40" y="720"/>
                        <a:ext cx="2012" cy="1064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54"/>
                          </a:cxn>
                          <a:cxn ang="0">
                            <a:pos x="0" y="1064"/>
                          </a:cxn>
                          <a:cxn ang="0">
                            <a:pos x="236" y="1064"/>
                          </a:cxn>
                          <a:cxn ang="0">
                            <a:pos x="1772" y="1064"/>
                          </a:cxn>
                          <a:cxn ang="0">
                            <a:pos x="2012" y="1064"/>
                          </a:cxn>
                          <a:cxn ang="0">
                            <a:pos x="2012" y="54"/>
                          </a:cxn>
                          <a:cxn ang="0">
                            <a:pos x="0" y="54"/>
                          </a:cxn>
                        </a:cxnLst>
                        <a:rect l="0" t="0" r="r" b="b"/>
                        <a:pathLst>
                          <a:path w="2012" h="1064">
                            <a:moveTo>
                              <a:pt x="0" y="54"/>
                            </a:moveTo>
                            <a:lnTo>
                              <a:pt x="0" y="1064"/>
                            </a:lnTo>
                            <a:lnTo>
                              <a:pt x="236" y="1064"/>
                            </a:lnTo>
                            <a:cubicBezTo>
                              <a:pt x="234" y="8"/>
                              <a:pt x="1770" y="0"/>
                              <a:pt x="1772" y="1064"/>
                            </a:cubicBezTo>
                            <a:lnTo>
                              <a:pt x="2012" y="1064"/>
                            </a:lnTo>
                            <a:lnTo>
                              <a:pt x="2012" y="54"/>
                            </a:lnTo>
                            <a:lnTo>
                              <a:pt x="0" y="54"/>
                            </a:lnTo>
                            <a:close/>
                          </a:path>
                        </a:pathLst>
                      </a:custGeom>
                      <a:solidFill>
                        <a:schemeClr val="bg2"/>
                      </a:solidFill>
                      <a:ln w="9525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33831" name="Freeform 39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208" y="720"/>
                        <a:ext cx="2012" cy="1064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54"/>
                          </a:cxn>
                          <a:cxn ang="0">
                            <a:pos x="0" y="1064"/>
                          </a:cxn>
                          <a:cxn ang="0">
                            <a:pos x="236" y="1064"/>
                          </a:cxn>
                          <a:cxn ang="0">
                            <a:pos x="1772" y="1064"/>
                          </a:cxn>
                          <a:cxn ang="0">
                            <a:pos x="2012" y="1064"/>
                          </a:cxn>
                          <a:cxn ang="0">
                            <a:pos x="2012" y="54"/>
                          </a:cxn>
                          <a:cxn ang="0">
                            <a:pos x="0" y="54"/>
                          </a:cxn>
                        </a:cxnLst>
                        <a:rect l="0" t="0" r="r" b="b"/>
                        <a:pathLst>
                          <a:path w="2012" h="1064">
                            <a:moveTo>
                              <a:pt x="0" y="54"/>
                            </a:moveTo>
                            <a:lnTo>
                              <a:pt x="0" y="1064"/>
                            </a:lnTo>
                            <a:lnTo>
                              <a:pt x="236" y="1064"/>
                            </a:lnTo>
                            <a:cubicBezTo>
                              <a:pt x="234" y="8"/>
                              <a:pt x="1770" y="0"/>
                              <a:pt x="1772" y="1064"/>
                            </a:cubicBezTo>
                            <a:lnTo>
                              <a:pt x="2012" y="1064"/>
                            </a:lnTo>
                            <a:lnTo>
                              <a:pt x="2012" y="54"/>
                            </a:lnTo>
                            <a:lnTo>
                              <a:pt x="0" y="54"/>
                            </a:lnTo>
                            <a:close/>
                          </a:path>
                        </a:pathLst>
                      </a:custGeom>
                      <a:solidFill>
                        <a:schemeClr val="bg2"/>
                      </a:solidFill>
                      <a:ln w="9525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en-US"/>
                      </a:p>
                    </p:txBody>
                  </p:sp>
                </p:grpSp>
                <p:grpSp>
                  <p:nvGrpSpPr>
                    <p:cNvPr id="33832" name="Group 4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796" y="463"/>
                      <a:ext cx="419" cy="112"/>
                      <a:chOff x="240" y="720"/>
                      <a:chExt cx="3980" cy="1064"/>
                    </a:xfrm>
                  </p:grpSpPr>
                  <p:sp>
                    <p:nvSpPr>
                      <p:cNvPr id="33833" name="Freeform 41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40" y="720"/>
                        <a:ext cx="2012" cy="1064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54"/>
                          </a:cxn>
                          <a:cxn ang="0">
                            <a:pos x="0" y="1064"/>
                          </a:cxn>
                          <a:cxn ang="0">
                            <a:pos x="236" y="1064"/>
                          </a:cxn>
                          <a:cxn ang="0">
                            <a:pos x="1772" y="1064"/>
                          </a:cxn>
                          <a:cxn ang="0">
                            <a:pos x="2012" y="1064"/>
                          </a:cxn>
                          <a:cxn ang="0">
                            <a:pos x="2012" y="54"/>
                          </a:cxn>
                          <a:cxn ang="0">
                            <a:pos x="0" y="54"/>
                          </a:cxn>
                        </a:cxnLst>
                        <a:rect l="0" t="0" r="r" b="b"/>
                        <a:pathLst>
                          <a:path w="2012" h="1064">
                            <a:moveTo>
                              <a:pt x="0" y="54"/>
                            </a:moveTo>
                            <a:lnTo>
                              <a:pt x="0" y="1064"/>
                            </a:lnTo>
                            <a:lnTo>
                              <a:pt x="236" y="1064"/>
                            </a:lnTo>
                            <a:cubicBezTo>
                              <a:pt x="234" y="8"/>
                              <a:pt x="1770" y="0"/>
                              <a:pt x="1772" y="1064"/>
                            </a:cubicBezTo>
                            <a:lnTo>
                              <a:pt x="2012" y="1064"/>
                            </a:lnTo>
                            <a:lnTo>
                              <a:pt x="2012" y="54"/>
                            </a:lnTo>
                            <a:lnTo>
                              <a:pt x="0" y="54"/>
                            </a:lnTo>
                            <a:close/>
                          </a:path>
                        </a:pathLst>
                      </a:custGeom>
                      <a:solidFill>
                        <a:schemeClr val="bg2"/>
                      </a:solidFill>
                      <a:ln w="9525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33834" name="Freeform 42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208" y="720"/>
                        <a:ext cx="2012" cy="1064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54"/>
                          </a:cxn>
                          <a:cxn ang="0">
                            <a:pos x="0" y="1064"/>
                          </a:cxn>
                          <a:cxn ang="0">
                            <a:pos x="236" y="1064"/>
                          </a:cxn>
                          <a:cxn ang="0">
                            <a:pos x="1772" y="1064"/>
                          </a:cxn>
                          <a:cxn ang="0">
                            <a:pos x="2012" y="1064"/>
                          </a:cxn>
                          <a:cxn ang="0">
                            <a:pos x="2012" y="54"/>
                          </a:cxn>
                          <a:cxn ang="0">
                            <a:pos x="0" y="54"/>
                          </a:cxn>
                        </a:cxnLst>
                        <a:rect l="0" t="0" r="r" b="b"/>
                        <a:pathLst>
                          <a:path w="2012" h="1064">
                            <a:moveTo>
                              <a:pt x="0" y="54"/>
                            </a:moveTo>
                            <a:lnTo>
                              <a:pt x="0" y="1064"/>
                            </a:lnTo>
                            <a:lnTo>
                              <a:pt x="236" y="1064"/>
                            </a:lnTo>
                            <a:cubicBezTo>
                              <a:pt x="234" y="8"/>
                              <a:pt x="1770" y="0"/>
                              <a:pt x="1772" y="1064"/>
                            </a:cubicBezTo>
                            <a:lnTo>
                              <a:pt x="2012" y="1064"/>
                            </a:lnTo>
                            <a:lnTo>
                              <a:pt x="2012" y="54"/>
                            </a:lnTo>
                            <a:lnTo>
                              <a:pt x="0" y="54"/>
                            </a:lnTo>
                            <a:close/>
                          </a:path>
                        </a:pathLst>
                      </a:custGeom>
                      <a:solidFill>
                        <a:schemeClr val="bg2"/>
                      </a:solidFill>
                      <a:ln w="9525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en-US"/>
                      </a:p>
                    </p:txBody>
                  </p:sp>
                </p:grpSp>
                <p:grpSp>
                  <p:nvGrpSpPr>
                    <p:cNvPr id="33835" name="Group 43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215" y="463"/>
                      <a:ext cx="418" cy="112"/>
                      <a:chOff x="1646" y="283"/>
                      <a:chExt cx="823" cy="220"/>
                    </a:xfrm>
                  </p:grpSpPr>
                  <p:sp>
                    <p:nvSpPr>
                      <p:cNvPr id="33836" name="Freeform 44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646" y="283"/>
                        <a:ext cx="416" cy="22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54"/>
                          </a:cxn>
                          <a:cxn ang="0">
                            <a:pos x="0" y="1064"/>
                          </a:cxn>
                          <a:cxn ang="0">
                            <a:pos x="236" y="1064"/>
                          </a:cxn>
                          <a:cxn ang="0">
                            <a:pos x="1772" y="1064"/>
                          </a:cxn>
                          <a:cxn ang="0">
                            <a:pos x="2012" y="1064"/>
                          </a:cxn>
                          <a:cxn ang="0">
                            <a:pos x="2012" y="54"/>
                          </a:cxn>
                          <a:cxn ang="0">
                            <a:pos x="0" y="54"/>
                          </a:cxn>
                        </a:cxnLst>
                        <a:rect l="0" t="0" r="r" b="b"/>
                        <a:pathLst>
                          <a:path w="2012" h="1064">
                            <a:moveTo>
                              <a:pt x="0" y="54"/>
                            </a:moveTo>
                            <a:lnTo>
                              <a:pt x="0" y="1064"/>
                            </a:lnTo>
                            <a:lnTo>
                              <a:pt x="236" y="1064"/>
                            </a:lnTo>
                            <a:cubicBezTo>
                              <a:pt x="234" y="8"/>
                              <a:pt x="1770" y="0"/>
                              <a:pt x="1772" y="1064"/>
                            </a:cubicBezTo>
                            <a:lnTo>
                              <a:pt x="2012" y="1064"/>
                            </a:lnTo>
                            <a:lnTo>
                              <a:pt x="2012" y="54"/>
                            </a:lnTo>
                            <a:lnTo>
                              <a:pt x="0" y="54"/>
                            </a:lnTo>
                            <a:close/>
                          </a:path>
                        </a:pathLst>
                      </a:custGeom>
                      <a:solidFill>
                        <a:schemeClr val="bg2"/>
                      </a:solidFill>
                      <a:ln w="9525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33837" name="Freeform 45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053" y="283"/>
                        <a:ext cx="416" cy="22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54"/>
                          </a:cxn>
                          <a:cxn ang="0">
                            <a:pos x="0" y="1064"/>
                          </a:cxn>
                          <a:cxn ang="0">
                            <a:pos x="236" y="1064"/>
                          </a:cxn>
                          <a:cxn ang="0">
                            <a:pos x="1772" y="1064"/>
                          </a:cxn>
                          <a:cxn ang="0">
                            <a:pos x="2012" y="1064"/>
                          </a:cxn>
                          <a:cxn ang="0">
                            <a:pos x="2012" y="54"/>
                          </a:cxn>
                          <a:cxn ang="0">
                            <a:pos x="0" y="54"/>
                          </a:cxn>
                        </a:cxnLst>
                        <a:rect l="0" t="0" r="r" b="b"/>
                        <a:pathLst>
                          <a:path w="2012" h="1064">
                            <a:moveTo>
                              <a:pt x="0" y="54"/>
                            </a:moveTo>
                            <a:lnTo>
                              <a:pt x="0" y="1064"/>
                            </a:lnTo>
                            <a:lnTo>
                              <a:pt x="236" y="1064"/>
                            </a:lnTo>
                            <a:cubicBezTo>
                              <a:pt x="234" y="8"/>
                              <a:pt x="1770" y="0"/>
                              <a:pt x="1772" y="1064"/>
                            </a:cubicBezTo>
                            <a:lnTo>
                              <a:pt x="2012" y="1064"/>
                            </a:lnTo>
                            <a:lnTo>
                              <a:pt x="2012" y="54"/>
                            </a:lnTo>
                            <a:lnTo>
                              <a:pt x="0" y="54"/>
                            </a:lnTo>
                            <a:close/>
                          </a:path>
                        </a:pathLst>
                      </a:custGeom>
                      <a:solidFill>
                        <a:schemeClr val="bg2"/>
                      </a:solidFill>
                      <a:ln w="9525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en-US"/>
                      </a:p>
                    </p:txBody>
                  </p:sp>
                </p:grpSp>
                <p:grpSp>
                  <p:nvGrpSpPr>
                    <p:cNvPr id="33838" name="Group 46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633" y="463"/>
                      <a:ext cx="418" cy="112"/>
                      <a:chOff x="240" y="720"/>
                      <a:chExt cx="3980" cy="1064"/>
                    </a:xfrm>
                  </p:grpSpPr>
                  <p:sp>
                    <p:nvSpPr>
                      <p:cNvPr id="33839" name="Freeform 47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40" y="720"/>
                        <a:ext cx="2012" cy="1064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54"/>
                          </a:cxn>
                          <a:cxn ang="0">
                            <a:pos x="0" y="1064"/>
                          </a:cxn>
                          <a:cxn ang="0">
                            <a:pos x="236" y="1064"/>
                          </a:cxn>
                          <a:cxn ang="0">
                            <a:pos x="1772" y="1064"/>
                          </a:cxn>
                          <a:cxn ang="0">
                            <a:pos x="2012" y="1064"/>
                          </a:cxn>
                          <a:cxn ang="0">
                            <a:pos x="2012" y="54"/>
                          </a:cxn>
                          <a:cxn ang="0">
                            <a:pos x="0" y="54"/>
                          </a:cxn>
                        </a:cxnLst>
                        <a:rect l="0" t="0" r="r" b="b"/>
                        <a:pathLst>
                          <a:path w="2012" h="1064">
                            <a:moveTo>
                              <a:pt x="0" y="54"/>
                            </a:moveTo>
                            <a:lnTo>
                              <a:pt x="0" y="1064"/>
                            </a:lnTo>
                            <a:lnTo>
                              <a:pt x="236" y="1064"/>
                            </a:lnTo>
                            <a:cubicBezTo>
                              <a:pt x="234" y="8"/>
                              <a:pt x="1770" y="0"/>
                              <a:pt x="1772" y="1064"/>
                            </a:cubicBezTo>
                            <a:lnTo>
                              <a:pt x="2012" y="1064"/>
                            </a:lnTo>
                            <a:lnTo>
                              <a:pt x="2012" y="54"/>
                            </a:lnTo>
                            <a:lnTo>
                              <a:pt x="0" y="54"/>
                            </a:lnTo>
                            <a:close/>
                          </a:path>
                        </a:pathLst>
                      </a:custGeom>
                      <a:solidFill>
                        <a:schemeClr val="bg2"/>
                      </a:solidFill>
                      <a:ln w="9525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33840" name="Freeform 48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208" y="720"/>
                        <a:ext cx="2012" cy="1064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54"/>
                          </a:cxn>
                          <a:cxn ang="0">
                            <a:pos x="0" y="1064"/>
                          </a:cxn>
                          <a:cxn ang="0">
                            <a:pos x="236" y="1064"/>
                          </a:cxn>
                          <a:cxn ang="0">
                            <a:pos x="1772" y="1064"/>
                          </a:cxn>
                          <a:cxn ang="0">
                            <a:pos x="2012" y="1064"/>
                          </a:cxn>
                          <a:cxn ang="0">
                            <a:pos x="2012" y="54"/>
                          </a:cxn>
                          <a:cxn ang="0">
                            <a:pos x="0" y="54"/>
                          </a:cxn>
                        </a:cxnLst>
                        <a:rect l="0" t="0" r="r" b="b"/>
                        <a:pathLst>
                          <a:path w="2012" h="1064">
                            <a:moveTo>
                              <a:pt x="0" y="54"/>
                            </a:moveTo>
                            <a:lnTo>
                              <a:pt x="0" y="1064"/>
                            </a:lnTo>
                            <a:lnTo>
                              <a:pt x="236" y="1064"/>
                            </a:lnTo>
                            <a:cubicBezTo>
                              <a:pt x="234" y="8"/>
                              <a:pt x="1770" y="0"/>
                              <a:pt x="1772" y="1064"/>
                            </a:cubicBezTo>
                            <a:lnTo>
                              <a:pt x="2012" y="1064"/>
                            </a:lnTo>
                            <a:lnTo>
                              <a:pt x="2012" y="54"/>
                            </a:lnTo>
                            <a:lnTo>
                              <a:pt x="0" y="54"/>
                            </a:lnTo>
                            <a:close/>
                          </a:path>
                        </a:pathLst>
                      </a:custGeom>
                      <a:solidFill>
                        <a:schemeClr val="bg2"/>
                      </a:solidFill>
                      <a:ln w="9525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en-US"/>
                      </a:p>
                    </p:txBody>
                  </p:sp>
                </p:grpSp>
                <p:sp>
                  <p:nvSpPr>
                    <p:cNvPr id="33841" name="Freeform 49"/>
                    <p:cNvSpPr>
                      <a:spLocks/>
                    </p:cNvSpPr>
                    <p:nvPr/>
                  </p:nvSpPr>
                  <p:spPr bwMode="auto">
                    <a:xfrm>
                      <a:off x="5051" y="463"/>
                      <a:ext cx="211" cy="112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4"/>
                        </a:cxn>
                        <a:cxn ang="0">
                          <a:pos x="0" y="1064"/>
                        </a:cxn>
                        <a:cxn ang="0">
                          <a:pos x="236" y="1064"/>
                        </a:cxn>
                        <a:cxn ang="0">
                          <a:pos x="1772" y="1064"/>
                        </a:cxn>
                        <a:cxn ang="0">
                          <a:pos x="2012" y="1064"/>
                        </a:cxn>
                        <a:cxn ang="0">
                          <a:pos x="2012" y="54"/>
                        </a:cxn>
                        <a:cxn ang="0">
                          <a:pos x="0" y="54"/>
                        </a:cxn>
                      </a:cxnLst>
                      <a:rect l="0" t="0" r="r" b="b"/>
                      <a:pathLst>
                        <a:path w="2012" h="1064">
                          <a:moveTo>
                            <a:pt x="0" y="54"/>
                          </a:moveTo>
                          <a:lnTo>
                            <a:pt x="0" y="1064"/>
                          </a:lnTo>
                          <a:lnTo>
                            <a:pt x="236" y="1064"/>
                          </a:lnTo>
                          <a:cubicBezTo>
                            <a:pt x="234" y="8"/>
                            <a:pt x="1770" y="0"/>
                            <a:pt x="1772" y="1064"/>
                          </a:cubicBezTo>
                          <a:lnTo>
                            <a:pt x="2012" y="1064"/>
                          </a:lnTo>
                          <a:lnTo>
                            <a:pt x="2012" y="54"/>
                          </a:lnTo>
                          <a:lnTo>
                            <a:pt x="0" y="54"/>
                          </a:lnTo>
                          <a:close/>
                        </a:path>
                      </a:pathLst>
                    </a:custGeom>
                    <a:solidFill>
                      <a:schemeClr val="bg2"/>
                    </a:soli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</p:grpSp>
            <p:grpSp>
              <p:nvGrpSpPr>
                <p:cNvPr id="33842" name="Group 50"/>
                <p:cNvGrpSpPr>
                  <a:grpSpLocks/>
                </p:cNvGrpSpPr>
                <p:nvPr userDrawn="1"/>
              </p:nvGrpSpPr>
              <p:grpSpPr bwMode="auto">
                <a:xfrm>
                  <a:off x="262" y="399"/>
                  <a:ext cx="5208" cy="113"/>
                  <a:chOff x="254" y="463"/>
                  <a:chExt cx="5208" cy="113"/>
                </a:xfrm>
              </p:grpSpPr>
              <p:sp>
                <p:nvSpPr>
                  <p:cNvPr id="33843" name="Freeform 51"/>
                  <p:cNvSpPr>
                    <a:spLocks/>
                  </p:cNvSpPr>
                  <p:nvPr/>
                </p:nvSpPr>
                <p:spPr bwMode="auto">
                  <a:xfrm flipH="1">
                    <a:off x="5232" y="468"/>
                    <a:ext cx="230" cy="106"/>
                  </a:xfrm>
                  <a:custGeom>
                    <a:avLst/>
                    <a:gdLst/>
                    <a:ahLst/>
                    <a:cxnLst>
                      <a:cxn ang="0">
                        <a:pos x="230" y="0"/>
                      </a:cxn>
                      <a:cxn ang="0">
                        <a:pos x="182" y="0"/>
                      </a:cxn>
                      <a:cxn ang="0">
                        <a:pos x="0" y="78"/>
                      </a:cxn>
                      <a:cxn ang="0">
                        <a:pos x="86" y="96"/>
                      </a:cxn>
                      <a:cxn ang="0">
                        <a:pos x="204" y="96"/>
                      </a:cxn>
                      <a:cxn ang="0">
                        <a:pos x="230" y="0"/>
                      </a:cxn>
                    </a:cxnLst>
                    <a:rect l="0" t="0" r="r" b="b"/>
                    <a:pathLst>
                      <a:path w="230" h="96">
                        <a:moveTo>
                          <a:pt x="230" y="0"/>
                        </a:moveTo>
                        <a:lnTo>
                          <a:pt x="182" y="0"/>
                        </a:lnTo>
                        <a:lnTo>
                          <a:pt x="0" y="78"/>
                        </a:lnTo>
                        <a:lnTo>
                          <a:pt x="86" y="96"/>
                        </a:lnTo>
                        <a:lnTo>
                          <a:pt x="204" y="96"/>
                        </a:lnTo>
                        <a:lnTo>
                          <a:pt x="230" y="0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 cmpd="sng">
                    <a:noFill/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3844" name="Freeform 52"/>
                  <p:cNvSpPr>
                    <a:spLocks/>
                  </p:cNvSpPr>
                  <p:nvPr/>
                </p:nvSpPr>
                <p:spPr bwMode="auto">
                  <a:xfrm>
                    <a:off x="254" y="470"/>
                    <a:ext cx="230" cy="106"/>
                  </a:xfrm>
                  <a:custGeom>
                    <a:avLst/>
                    <a:gdLst/>
                    <a:ahLst/>
                    <a:cxnLst>
                      <a:cxn ang="0">
                        <a:pos x="230" y="0"/>
                      </a:cxn>
                      <a:cxn ang="0">
                        <a:pos x="182" y="0"/>
                      </a:cxn>
                      <a:cxn ang="0">
                        <a:pos x="0" y="78"/>
                      </a:cxn>
                      <a:cxn ang="0">
                        <a:pos x="86" y="96"/>
                      </a:cxn>
                      <a:cxn ang="0">
                        <a:pos x="204" y="96"/>
                      </a:cxn>
                      <a:cxn ang="0">
                        <a:pos x="230" y="0"/>
                      </a:cxn>
                    </a:cxnLst>
                    <a:rect l="0" t="0" r="r" b="b"/>
                    <a:pathLst>
                      <a:path w="230" h="96">
                        <a:moveTo>
                          <a:pt x="230" y="0"/>
                        </a:moveTo>
                        <a:lnTo>
                          <a:pt x="182" y="0"/>
                        </a:lnTo>
                        <a:lnTo>
                          <a:pt x="0" y="78"/>
                        </a:lnTo>
                        <a:lnTo>
                          <a:pt x="86" y="96"/>
                        </a:lnTo>
                        <a:lnTo>
                          <a:pt x="204" y="96"/>
                        </a:lnTo>
                        <a:lnTo>
                          <a:pt x="230" y="0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 cmpd="sng">
                    <a:noFill/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grpSp>
                <p:nvGrpSpPr>
                  <p:cNvPr id="33845" name="Group 53"/>
                  <p:cNvGrpSpPr>
                    <a:grpSpLocks/>
                  </p:cNvGrpSpPr>
                  <p:nvPr/>
                </p:nvGrpSpPr>
                <p:grpSpPr bwMode="auto">
                  <a:xfrm>
                    <a:off x="450" y="463"/>
                    <a:ext cx="4812" cy="113"/>
                    <a:chOff x="450" y="463"/>
                    <a:chExt cx="4812" cy="113"/>
                  </a:xfrm>
                </p:grpSpPr>
                <p:grpSp>
                  <p:nvGrpSpPr>
                    <p:cNvPr id="33846" name="Group 54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50" y="464"/>
                      <a:ext cx="2928" cy="112"/>
                      <a:chOff x="0" y="283"/>
                      <a:chExt cx="5760" cy="220"/>
                    </a:xfrm>
                  </p:grpSpPr>
                  <p:grpSp>
                    <p:nvGrpSpPr>
                      <p:cNvPr id="33847" name="Group 55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0" y="283"/>
                        <a:ext cx="823" cy="220"/>
                        <a:chOff x="240" y="720"/>
                        <a:chExt cx="3980" cy="1064"/>
                      </a:xfrm>
                    </p:grpSpPr>
                    <p:sp>
                      <p:nvSpPr>
                        <p:cNvPr id="33848" name="Freeform 56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40" y="720"/>
                          <a:ext cx="2012" cy="1064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54"/>
                            </a:cxn>
                            <a:cxn ang="0">
                              <a:pos x="0" y="1064"/>
                            </a:cxn>
                            <a:cxn ang="0">
                              <a:pos x="236" y="1064"/>
                            </a:cxn>
                            <a:cxn ang="0">
                              <a:pos x="1772" y="1064"/>
                            </a:cxn>
                            <a:cxn ang="0">
                              <a:pos x="2012" y="1064"/>
                            </a:cxn>
                            <a:cxn ang="0">
                              <a:pos x="2012" y="54"/>
                            </a:cxn>
                            <a:cxn ang="0">
                              <a:pos x="0" y="54"/>
                            </a:cxn>
                          </a:cxnLst>
                          <a:rect l="0" t="0" r="r" b="b"/>
                          <a:pathLst>
                            <a:path w="2012" h="1064">
                              <a:moveTo>
                                <a:pt x="0" y="54"/>
                              </a:moveTo>
                              <a:lnTo>
                                <a:pt x="0" y="1064"/>
                              </a:lnTo>
                              <a:lnTo>
                                <a:pt x="236" y="1064"/>
                              </a:lnTo>
                              <a:cubicBezTo>
                                <a:pt x="234" y="8"/>
                                <a:pt x="1770" y="0"/>
                                <a:pt x="1772" y="1064"/>
                              </a:cubicBezTo>
                              <a:lnTo>
                                <a:pt x="2012" y="1064"/>
                              </a:lnTo>
                              <a:lnTo>
                                <a:pt x="2012" y="54"/>
                              </a:lnTo>
                              <a:lnTo>
                                <a:pt x="0" y="5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33849" name="Freeform 57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208" y="720"/>
                          <a:ext cx="2012" cy="1064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54"/>
                            </a:cxn>
                            <a:cxn ang="0">
                              <a:pos x="0" y="1064"/>
                            </a:cxn>
                            <a:cxn ang="0">
                              <a:pos x="236" y="1064"/>
                            </a:cxn>
                            <a:cxn ang="0">
                              <a:pos x="1772" y="1064"/>
                            </a:cxn>
                            <a:cxn ang="0">
                              <a:pos x="2012" y="1064"/>
                            </a:cxn>
                            <a:cxn ang="0">
                              <a:pos x="2012" y="54"/>
                            </a:cxn>
                            <a:cxn ang="0">
                              <a:pos x="0" y="54"/>
                            </a:cxn>
                          </a:cxnLst>
                          <a:rect l="0" t="0" r="r" b="b"/>
                          <a:pathLst>
                            <a:path w="2012" h="1064">
                              <a:moveTo>
                                <a:pt x="0" y="54"/>
                              </a:moveTo>
                              <a:lnTo>
                                <a:pt x="0" y="1064"/>
                              </a:lnTo>
                              <a:lnTo>
                                <a:pt x="236" y="1064"/>
                              </a:lnTo>
                              <a:cubicBezTo>
                                <a:pt x="234" y="8"/>
                                <a:pt x="1770" y="0"/>
                                <a:pt x="1772" y="1064"/>
                              </a:cubicBezTo>
                              <a:lnTo>
                                <a:pt x="2012" y="1064"/>
                              </a:lnTo>
                              <a:lnTo>
                                <a:pt x="2012" y="54"/>
                              </a:lnTo>
                              <a:lnTo>
                                <a:pt x="0" y="5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en-US"/>
                        </a:p>
                      </p:txBody>
                    </p:sp>
                  </p:grpSp>
                  <p:grpSp>
                    <p:nvGrpSpPr>
                      <p:cNvPr id="33850" name="Group 58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823" y="283"/>
                        <a:ext cx="823" cy="220"/>
                        <a:chOff x="240" y="720"/>
                        <a:chExt cx="3980" cy="1064"/>
                      </a:xfrm>
                    </p:grpSpPr>
                    <p:sp>
                      <p:nvSpPr>
                        <p:cNvPr id="33851" name="Freeform 59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40" y="720"/>
                          <a:ext cx="2012" cy="1064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54"/>
                            </a:cxn>
                            <a:cxn ang="0">
                              <a:pos x="0" y="1064"/>
                            </a:cxn>
                            <a:cxn ang="0">
                              <a:pos x="236" y="1064"/>
                            </a:cxn>
                            <a:cxn ang="0">
                              <a:pos x="1772" y="1064"/>
                            </a:cxn>
                            <a:cxn ang="0">
                              <a:pos x="2012" y="1064"/>
                            </a:cxn>
                            <a:cxn ang="0">
                              <a:pos x="2012" y="54"/>
                            </a:cxn>
                            <a:cxn ang="0">
                              <a:pos x="0" y="54"/>
                            </a:cxn>
                          </a:cxnLst>
                          <a:rect l="0" t="0" r="r" b="b"/>
                          <a:pathLst>
                            <a:path w="2012" h="1064">
                              <a:moveTo>
                                <a:pt x="0" y="54"/>
                              </a:moveTo>
                              <a:lnTo>
                                <a:pt x="0" y="1064"/>
                              </a:lnTo>
                              <a:lnTo>
                                <a:pt x="236" y="1064"/>
                              </a:lnTo>
                              <a:cubicBezTo>
                                <a:pt x="234" y="8"/>
                                <a:pt x="1770" y="0"/>
                                <a:pt x="1772" y="1064"/>
                              </a:cubicBezTo>
                              <a:lnTo>
                                <a:pt x="2012" y="1064"/>
                              </a:lnTo>
                              <a:lnTo>
                                <a:pt x="2012" y="54"/>
                              </a:lnTo>
                              <a:lnTo>
                                <a:pt x="0" y="5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33852" name="Freeform 60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208" y="720"/>
                          <a:ext cx="2012" cy="1064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54"/>
                            </a:cxn>
                            <a:cxn ang="0">
                              <a:pos x="0" y="1064"/>
                            </a:cxn>
                            <a:cxn ang="0">
                              <a:pos x="236" y="1064"/>
                            </a:cxn>
                            <a:cxn ang="0">
                              <a:pos x="1772" y="1064"/>
                            </a:cxn>
                            <a:cxn ang="0">
                              <a:pos x="2012" y="1064"/>
                            </a:cxn>
                            <a:cxn ang="0">
                              <a:pos x="2012" y="54"/>
                            </a:cxn>
                            <a:cxn ang="0">
                              <a:pos x="0" y="54"/>
                            </a:cxn>
                          </a:cxnLst>
                          <a:rect l="0" t="0" r="r" b="b"/>
                          <a:pathLst>
                            <a:path w="2012" h="1064">
                              <a:moveTo>
                                <a:pt x="0" y="54"/>
                              </a:moveTo>
                              <a:lnTo>
                                <a:pt x="0" y="1064"/>
                              </a:lnTo>
                              <a:lnTo>
                                <a:pt x="236" y="1064"/>
                              </a:lnTo>
                              <a:cubicBezTo>
                                <a:pt x="234" y="8"/>
                                <a:pt x="1770" y="0"/>
                                <a:pt x="1772" y="1064"/>
                              </a:cubicBezTo>
                              <a:lnTo>
                                <a:pt x="2012" y="1064"/>
                              </a:lnTo>
                              <a:lnTo>
                                <a:pt x="2012" y="54"/>
                              </a:lnTo>
                              <a:lnTo>
                                <a:pt x="0" y="5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en-US"/>
                        </a:p>
                      </p:txBody>
                    </p:sp>
                  </p:grpSp>
                  <p:grpSp>
                    <p:nvGrpSpPr>
                      <p:cNvPr id="33853" name="Group 61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646" y="283"/>
                        <a:ext cx="823" cy="220"/>
                        <a:chOff x="1646" y="283"/>
                        <a:chExt cx="823" cy="220"/>
                      </a:xfrm>
                    </p:grpSpPr>
                    <p:sp>
                      <p:nvSpPr>
                        <p:cNvPr id="33854" name="Freeform 62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1646" y="283"/>
                          <a:ext cx="416" cy="220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54"/>
                            </a:cxn>
                            <a:cxn ang="0">
                              <a:pos x="0" y="1064"/>
                            </a:cxn>
                            <a:cxn ang="0">
                              <a:pos x="236" y="1064"/>
                            </a:cxn>
                            <a:cxn ang="0">
                              <a:pos x="1772" y="1064"/>
                            </a:cxn>
                            <a:cxn ang="0">
                              <a:pos x="2012" y="1064"/>
                            </a:cxn>
                            <a:cxn ang="0">
                              <a:pos x="2012" y="54"/>
                            </a:cxn>
                            <a:cxn ang="0">
                              <a:pos x="0" y="54"/>
                            </a:cxn>
                          </a:cxnLst>
                          <a:rect l="0" t="0" r="r" b="b"/>
                          <a:pathLst>
                            <a:path w="2012" h="1064">
                              <a:moveTo>
                                <a:pt x="0" y="54"/>
                              </a:moveTo>
                              <a:lnTo>
                                <a:pt x="0" y="1064"/>
                              </a:lnTo>
                              <a:lnTo>
                                <a:pt x="236" y="1064"/>
                              </a:lnTo>
                              <a:cubicBezTo>
                                <a:pt x="234" y="8"/>
                                <a:pt x="1770" y="0"/>
                                <a:pt x="1772" y="1064"/>
                              </a:cubicBezTo>
                              <a:lnTo>
                                <a:pt x="2012" y="1064"/>
                              </a:lnTo>
                              <a:lnTo>
                                <a:pt x="2012" y="54"/>
                              </a:lnTo>
                              <a:lnTo>
                                <a:pt x="0" y="5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33855" name="Freeform 63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053" y="283"/>
                          <a:ext cx="416" cy="220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54"/>
                            </a:cxn>
                            <a:cxn ang="0">
                              <a:pos x="0" y="1064"/>
                            </a:cxn>
                            <a:cxn ang="0">
                              <a:pos x="236" y="1064"/>
                            </a:cxn>
                            <a:cxn ang="0">
                              <a:pos x="1772" y="1064"/>
                            </a:cxn>
                            <a:cxn ang="0">
                              <a:pos x="2012" y="1064"/>
                            </a:cxn>
                            <a:cxn ang="0">
                              <a:pos x="2012" y="54"/>
                            </a:cxn>
                            <a:cxn ang="0">
                              <a:pos x="0" y="54"/>
                            </a:cxn>
                          </a:cxnLst>
                          <a:rect l="0" t="0" r="r" b="b"/>
                          <a:pathLst>
                            <a:path w="2012" h="1064">
                              <a:moveTo>
                                <a:pt x="0" y="54"/>
                              </a:moveTo>
                              <a:lnTo>
                                <a:pt x="0" y="1064"/>
                              </a:lnTo>
                              <a:lnTo>
                                <a:pt x="236" y="1064"/>
                              </a:lnTo>
                              <a:cubicBezTo>
                                <a:pt x="234" y="8"/>
                                <a:pt x="1770" y="0"/>
                                <a:pt x="1772" y="1064"/>
                              </a:cubicBezTo>
                              <a:lnTo>
                                <a:pt x="2012" y="1064"/>
                              </a:lnTo>
                              <a:lnTo>
                                <a:pt x="2012" y="54"/>
                              </a:lnTo>
                              <a:lnTo>
                                <a:pt x="0" y="5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en-US"/>
                        </a:p>
                      </p:txBody>
                    </p:sp>
                  </p:grpSp>
                  <p:grpSp>
                    <p:nvGrpSpPr>
                      <p:cNvPr id="33856" name="Group 64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469" y="283"/>
                        <a:ext cx="822" cy="220"/>
                        <a:chOff x="240" y="720"/>
                        <a:chExt cx="3980" cy="1064"/>
                      </a:xfrm>
                    </p:grpSpPr>
                    <p:sp>
                      <p:nvSpPr>
                        <p:cNvPr id="33857" name="Freeform 65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40" y="720"/>
                          <a:ext cx="2012" cy="1064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54"/>
                            </a:cxn>
                            <a:cxn ang="0">
                              <a:pos x="0" y="1064"/>
                            </a:cxn>
                            <a:cxn ang="0">
                              <a:pos x="236" y="1064"/>
                            </a:cxn>
                            <a:cxn ang="0">
                              <a:pos x="1772" y="1064"/>
                            </a:cxn>
                            <a:cxn ang="0">
                              <a:pos x="2012" y="1064"/>
                            </a:cxn>
                            <a:cxn ang="0">
                              <a:pos x="2012" y="54"/>
                            </a:cxn>
                            <a:cxn ang="0">
                              <a:pos x="0" y="54"/>
                            </a:cxn>
                          </a:cxnLst>
                          <a:rect l="0" t="0" r="r" b="b"/>
                          <a:pathLst>
                            <a:path w="2012" h="1064">
                              <a:moveTo>
                                <a:pt x="0" y="54"/>
                              </a:moveTo>
                              <a:lnTo>
                                <a:pt x="0" y="1064"/>
                              </a:lnTo>
                              <a:lnTo>
                                <a:pt x="236" y="1064"/>
                              </a:lnTo>
                              <a:cubicBezTo>
                                <a:pt x="234" y="8"/>
                                <a:pt x="1770" y="0"/>
                                <a:pt x="1772" y="1064"/>
                              </a:cubicBezTo>
                              <a:lnTo>
                                <a:pt x="2012" y="1064"/>
                              </a:lnTo>
                              <a:lnTo>
                                <a:pt x="2012" y="54"/>
                              </a:lnTo>
                              <a:lnTo>
                                <a:pt x="0" y="5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33858" name="Freeform 66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208" y="720"/>
                          <a:ext cx="2012" cy="1064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54"/>
                            </a:cxn>
                            <a:cxn ang="0">
                              <a:pos x="0" y="1064"/>
                            </a:cxn>
                            <a:cxn ang="0">
                              <a:pos x="236" y="1064"/>
                            </a:cxn>
                            <a:cxn ang="0">
                              <a:pos x="1772" y="1064"/>
                            </a:cxn>
                            <a:cxn ang="0">
                              <a:pos x="2012" y="1064"/>
                            </a:cxn>
                            <a:cxn ang="0">
                              <a:pos x="2012" y="54"/>
                            </a:cxn>
                            <a:cxn ang="0">
                              <a:pos x="0" y="54"/>
                            </a:cxn>
                          </a:cxnLst>
                          <a:rect l="0" t="0" r="r" b="b"/>
                          <a:pathLst>
                            <a:path w="2012" h="1064">
                              <a:moveTo>
                                <a:pt x="0" y="54"/>
                              </a:moveTo>
                              <a:lnTo>
                                <a:pt x="0" y="1064"/>
                              </a:lnTo>
                              <a:lnTo>
                                <a:pt x="236" y="1064"/>
                              </a:lnTo>
                              <a:cubicBezTo>
                                <a:pt x="234" y="8"/>
                                <a:pt x="1770" y="0"/>
                                <a:pt x="1772" y="1064"/>
                              </a:cubicBezTo>
                              <a:lnTo>
                                <a:pt x="2012" y="1064"/>
                              </a:lnTo>
                              <a:lnTo>
                                <a:pt x="2012" y="54"/>
                              </a:lnTo>
                              <a:lnTo>
                                <a:pt x="0" y="5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en-US"/>
                        </a:p>
                      </p:txBody>
                    </p:sp>
                  </p:grpSp>
                  <p:grpSp>
                    <p:nvGrpSpPr>
                      <p:cNvPr id="33859" name="Group 67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291" y="283"/>
                        <a:ext cx="823" cy="220"/>
                        <a:chOff x="240" y="720"/>
                        <a:chExt cx="3980" cy="1064"/>
                      </a:xfrm>
                    </p:grpSpPr>
                    <p:sp>
                      <p:nvSpPr>
                        <p:cNvPr id="33860" name="Freeform 68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40" y="720"/>
                          <a:ext cx="2012" cy="1064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54"/>
                            </a:cxn>
                            <a:cxn ang="0">
                              <a:pos x="0" y="1064"/>
                            </a:cxn>
                            <a:cxn ang="0">
                              <a:pos x="236" y="1064"/>
                            </a:cxn>
                            <a:cxn ang="0">
                              <a:pos x="1772" y="1064"/>
                            </a:cxn>
                            <a:cxn ang="0">
                              <a:pos x="2012" y="1064"/>
                            </a:cxn>
                            <a:cxn ang="0">
                              <a:pos x="2012" y="54"/>
                            </a:cxn>
                            <a:cxn ang="0">
                              <a:pos x="0" y="54"/>
                            </a:cxn>
                          </a:cxnLst>
                          <a:rect l="0" t="0" r="r" b="b"/>
                          <a:pathLst>
                            <a:path w="2012" h="1064">
                              <a:moveTo>
                                <a:pt x="0" y="54"/>
                              </a:moveTo>
                              <a:lnTo>
                                <a:pt x="0" y="1064"/>
                              </a:lnTo>
                              <a:lnTo>
                                <a:pt x="236" y="1064"/>
                              </a:lnTo>
                              <a:cubicBezTo>
                                <a:pt x="234" y="8"/>
                                <a:pt x="1770" y="0"/>
                                <a:pt x="1772" y="1064"/>
                              </a:cubicBezTo>
                              <a:lnTo>
                                <a:pt x="2012" y="1064"/>
                              </a:lnTo>
                              <a:lnTo>
                                <a:pt x="2012" y="54"/>
                              </a:lnTo>
                              <a:lnTo>
                                <a:pt x="0" y="5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33861" name="Freeform 69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208" y="720"/>
                          <a:ext cx="2012" cy="1064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54"/>
                            </a:cxn>
                            <a:cxn ang="0">
                              <a:pos x="0" y="1064"/>
                            </a:cxn>
                            <a:cxn ang="0">
                              <a:pos x="236" y="1064"/>
                            </a:cxn>
                            <a:cxn ang="0">
                              <a:pos x="1772" y="1064"/>
                            </a:cxn>
                            <a:cxn ang="0">
                              <a:pos x="2012" y="1064"/>
                            </a:cxn>
                            <a:cxn ang="0">
                              <a:pos x="2012" y="54"/>
                            </a:cxn>
                            <a:cxn ang="0">
                              <a:pos x="0" y="54"/>
                            </a:cxn>
                          </a:cxnLst>
                          <a:rect l="0" t="0" r="r" b="b"/>
                          <a:pathLst>
                            <a:path w="2012" h="1064">
                              <a:moveTo>
                                <a:pt x="0" y="54"/>
                              </a:moveTo>
                              <a:lnTo>
                                <a:pt x="0" y="1064"/>
                              </a:lnTo>
                              <a:lnTo>
                                <a:pt x="236" y="1064"/>
                              </a:lnTo>
                              <a:cubicBezTo>
                                <a:pt x="234" y="8"/>
                                <a:pt x="1770" y="0"/>
                                <a:pt x="1772" y="1064"/>
                              </a:cubicBezTo>
                              <a:lnTo>
                                <a:pt x="2012" y="1064"/>
                              </a:lnTo>
                              <a:lnTo>
                                <a:pt x="2012" y="54"/>
                              </a:lnTo>
                              <a:lnTo>
                                <a:pt x="0" y="5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en-US"/>
                        </a:p>
                      </p:txBody>
                    </p:sp>
                  </p:grpSp>
                  <p:grpSp>
                    <p:nvGrpSpPr>
                      <p:cNvPr id="33862" name="Group 70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114" y="283"/>
                        <a:ext cx="823" cy="220"/>
                        <a:chOff x="240" y="720"/>
                        <a:chExt cx="3980" cy="1064"/>
                      </a:xfrm>
                    </p:grpSpPr>
                    <p:sp>
                      <p:nvSpPr>
                        <p:cNvPr id="33863" name="Freeform 71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40" y="720"/>
                          <a:ext cx="2012" cy="1064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54"/>
                            </a:cxn>
                            <a:cxn ang="0">
                              <a:pos x="0" y="1064"/>
                            </a:cxn>
                            <a:cxn ang="0">
                              <a:pos x="236" y="1064"/>
                            </a:cxn>
                            <a:cxn ang="0">
                              <a:pos x="1772" y="1064"/>
                            </a:cxn>
                            <a:cxn ang="0">
                              <a:pos x="2012" y="1064"/>
                            </a:cxn>
                            <a:cxn ang="0">
                              <a:pos x="2012" y="54"/>
                            </a:cxn>
                            <a:cxn ang="0">
                              <a:pos x="0" y="54"/>
                            </a:cxn>
                          </a:cxnLst>
                          <a:rect l="0" t="0" r="r" b="b"/>
                          <a:pathLst>
                            <a:path w="2012" h="1064">
                              <a:moveTo>
                                <a:pt x="0" y="54"/>
                              </a:moveTo>
                              <a:lnTo>
                                <a:pt x="0" y="1064"/>
                              </a:lnTo>
                              <a:lnTo>
                                <a:pt x="236" y="1064"/>
                              </a:lnTo>
                              <a:cubicBezTo>
                                <a:pt x="234" y="8"/>
                                <a:pt x="1770" y="0"/>
                                <a:pt x="1772" y="1064"/>
                              </a:cubicBezTo>
                              <a:lnTo>
                                <a:pt x="2012" y="1064"/>
                              </a:lnTo>
                              <a:lnTo>
                                <a:pt x="2012" y="54"/>
                              </a:lnTo>
                              <a:lnTo>
                                <a:pt x="0" y="5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33864" name="Freeform 72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208" y="720"/>
                          <a:ext cx="2012" cy="1064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54"/>
                            </a:cxn>
                            <a:cxn ang="0">
                              <a:pos x="0" y="1064"/>
                            </a:cxn>
                            <a:cxn ang="0">
                              <a:pos x="236" y="1064"/>
                            </a:cxn>
                            <a:cxn ang="0">
                              <a:pos x="1772" y="1064"/>
                            </a:cxn>
                            <a:cxn ang="0">
                              <a:pos x="2012" y="1064"/>
                            </a:cxn>
                            <a:cxn ang="0">
                              <a:pos x="2012" y="54"/>
                            </a:cxn>
                            <a:cxn ang="0">
                              <a:pos x="0" y="54"/>
                            </a:cxn>
                          </a:cxnLst>
                          <a:rect l="0" t="0" r="r" b="b"/>
                          <a:pathLst>
                            <a:path w="2012" h="1064">
                              <a:moveTo>
                                <a:pt x="0" y="54"/>
                              </a:moveTo>
                              <a:lnTo>
                                <a:pt x="0" y="1064"/>
                              </a:lnTo>
                              <a:lnTo>
                                <a:pt x="236" y="1064"/>
                              </a:lnTo>
                              <a:cubicBezTo>
                                <a:pt x="234" y="8"/>
                                <a:pt x="1770" y="0"/>
                                <a:pt x="1772" y="1064"/>
                              </a:cubicBezTo>
                              <a:lnTo>
                                <a:pt x="2012" y="1064"/>
                              </a:lnTo>
                              <a:lnTo>
                                <a:pt x="2012" y="54"/>
                              </a:lnTo>
                              <a:lnTo>
                                <a:pt x="0" y="5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en-US"/>
                        </a:p>
                      </p:txBody>
                    </p:sp>
                  </p:grpSp>
                  <p:grpSp>
                    <p:nvGrpSpPr>
                      <p:cNvPr id="33865" name="Group 73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937" y="283"/>
                        <a:ext cx="823" cy="220"/>
                        <a:chOff x="240" y="720"/>
                        <a:chExt cx="3980" cy="1064"/>
                      </a:xfrm>
                    </p:grpSpPr>
                    <p:sp>
                      <p:nvSpPr>
                        <p:cNvPr id="33866" name="Freeform 74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40" y="720"/>
                          <a:ext cx="2012" cy="1064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54"/>
                            </a:cxn>
                            <a:cxn ang="0">
                              <a:pos x="0" y="1064"/>
                            </a:cxn>
                            <a:cxn ang="0">
                              <a:pos x="236" y="1064"/>
                            </a:cxn>
                            <a:cxn ang="0">
                              <a:pos x="1772" y="1064"/>
                            </a:cxn>
                            <a:cxn ang="0">
                              <a:pos x="2012" y="1064"/>
                            </a:cxn>
                            <a:cxn ang="0">
                              <a:pos x="2012" y="54"/>
                            </a:cxn>
                            <a:cxn ang="0">
                              <a:pos x="0" y="54"/>
                            </a:cxn>
                          </a:cxnLst>
                          <a:rect l="0" t="0" r="r" b="b"/>
                          <a:pathLst>
                            <a:path w="2012" h="1064">
                              <a:moveTo>
                                <a:pt x="0" y="54"/>
                              </a:moveTo>
                              <a:lnTo>
                                <a:pt x="0" y="1064"/>
                              </a:lnTo>
                              <a:lnTo>
                                <a:pt x="236" y="1064"/>
                              </a:lnTo>
                              <a:cubicBezTo>
                                <a:pt x="234" y="8"/>
                                <a:pt x="1770" y="0"/>
                                <a:pt x="1772" y="1064"/>
                              </a:cubicBezTo>
                              <a:lnTo>
                                <a:pt x="2012" y="1064"/>
                              </a:lnTo>
                              <a:lnTo>
                                <a:pt x="2012" y="54"/>
                              </a:lnTo>
                              <a:lnTo>
                                <a:pt x="0" y="5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33867" name="Freeform 75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208" y="720"/>
                          <a:ext cx="2012" cy="1064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54"/>
                            </a:cxn>
                            <a:cxn ang="0">
                              <a:pos x="0" y="1064"/>
                            </a:cxn>
                            <a:cxn ang="0">
                              <a:pos x="236" y="1064"/>
                            </a:cxn>
                            <a:cxn ang="0">
                              <a:pos x="1772" y="1064"/>
                            </a:cxn>
                            <a:cxn ang="0">
                              <a:pos x="2012" y="1064"/>
                            </a:cxn>
                            <a:cxn ang="0">
                              <a:pos x="2012" y="54"/>
                            </a:cxn>
                            <a:cxn ang="0">
                              <a:pos x="0" y="54"/>
                            </a:cxn>
                          </a:cxnLst>
                          <a:rect l="0" t="0" r="r" b="b"/>
                          <a:pathLst>
                            <a:path w="2012" h="1064">
                              <a:moveTo>
                                <a:pt x="0" y="54"/>
                              </a:moveTo>
                              <a:lnTo>
                                <a:pt x="0" y="1064"/>
                              </a:lnTo>
                              <a:lnTo>
                                <a:pt x="236" y="1064"/>
                              </a:lnTo>
                              <a:cubicBezTo>
                                <a:pt x="234" y="8"/>
                                <a:pt x="1770" y="0"/>
                                <a:pt x="1772" y="1064"/>
                              </a:cubicBezTo>
                              <a:lnTo>
                                <a:pt x="2012" y="1064"/>
                              </a:lnTo>
                              <a:lnTo>
                                <a:pt x="2012" y="54"/>
                              </a:lnTo>
                              <a:lnTo>
                                <a:pt x="0" y="5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en-US"/>
                        </a:p>
                      </p:txBody>
                    </p:sp>
                  </p:grpSp>
                </p:grpSp>
                <p:grpSp>
                  <p:nvGrpSpPr>
                    <p:cNvPr id="33868" name="Group 76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378" y="463"/>
                      <a:ext cx="418" cy="112"/>
                      <a:chOff x="240" y="720"/>
                      <a:chExt cx="3980" cy="1064"/>
                    </a:xfrm>
                  </p:grpSpPr>
                  <p:sp>
                    <p:nvSpPr>
                      <p:cNvPr id="33869" name="Freeform 77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40" y="720"/>
                        <a:ext cx="2012" cy="1064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54"/>
                          </a:cxn>
                          <a:cxn ang="0">
                            <a:pos x="0" y="1064"/>
                          </a:cxn>
                          <a:cxn ang="0">
                            <a:pos x="236" y="1064"/>
                          </a:cxn>
                          <a:cxn ang="0">
                            <a:pos x="1772" y="1064"/>
                          </a:cxn>
                          <a:cxn ang="0">
                            <a:pos x="2012" y="1064"/>
                          </a:cxn>
                          <a:cxn ang="0">
                            <a:pos x="2012" y="54"/>
                          </a:cxn>
                          <a:cxn ang="0">
                            <a:pos x="0" y="54"/>
                          </a:cxn>
                        </a:cxnLst>
                        <a:rect l="0" t="0" r="r" b="b"/>
                        <a:pathLst>
                          <a:path w="2012" h="1064">
                            <a:moveTo>
                              <a:pt x="0" y="54"/>
                            </a:moveTo>
                            <a:lnTo>
                              <a:pt x="0" y="1064"/>
                            </a:lnTo>
                            <a:lnTo>
                              <a:pt x="236" y="1064"/>
                            </a:lnTo>
                            <a:cubicBezTo>
                              <a:pt x="234" y="8"/>
                              <a:pt x="1770" y="0"/>
                              <a:pt x="1772" y="1064"/>
                            </a:cubicBezTo>
                            <a:lnTo>
                              <a:pt x="2012" y="1064"/>
                            </a:lnTo>
                            <a:lnTo>
                              <a:pt x="2012" y="54"/>
                            </a:lnTo>
                            <a:lnTo>
                              <a:pt x="0" y="54"/>
                            </a:ln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 w="9525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33870" name="Freeform 78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208" y="720"/>
                        <a:ext cx="2012" cy="1064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54"/>
                          </a:cxn>
                          <a:cxn ang="0">
                            <a:pos x="0" y="1064"/>
                          </a:cxn>
                          <a:cxn ang="0">
                            <a:pos x="236" y="1064"/>
                          </a:cxn>
                          <a:cxn ang="0">
                            <a:pos x="1772" y="1064"/>
                          </a:cxn>
                          <a:cxn ang="0">
                            <a:pos x="2012" y="1064"/>
                          </a:cxn>
                          <a:cxn ang="0">
                            <a:pos x="2012" y="54"/>
                          </a:cxn>
                          <a:cxn ang="0">
                            <a:pos x="0" y="54"/>
                          </a:cxn>
                        </a:cxnLst>
                        <a:rect l="0" t="0" r="r" b="b"/>
                        <a:pathLst>
                          <a:path w="2012" h="1064">
                            <a:moveTo>
                              <a:pt x="0" y="54"/>
                            </a:moveTo>
                            <a:lnTo>
                              <a:pt x="0" y="1064"/>
                            </a:lnTo>
                            <a:lnTo>
                              <a:pt x="236" y="1064"/>
                            </a:lnTo>
                            <a:cubicBezTo>
                              <a:pt x="234" y="8"/>
                              <a:pt x="1770" y="0"/>
                              <a:pt x="1772" y="1064"/>
                            </a:cubicBezTo>
                            <a:lnTo>
                              <a:pt x="2012" y="1064"/>
                            </a:lnTo>
                            <a:lnTo>
                              <a:pt x="2012" y="54"/>
                            </a:lnTo>
                            <a:lnTo>
                              <a:pt x="0" y="54"/>
                            </a:ln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 w="9525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en-US"/>
                      </a:p>
                    </p:txBody>
                  </p:sp>
                </p:grpSp>
                <p:grpSp>
                  <p:nvGrpSpPr>
                    <p:cNvPr id="33871" name="Group 79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796" y="463"/>
                      <a:ext cx="419" cy="112"/>
                      <a:chOff x="240" y="720"/>
                      <a:chExt cx="3980" cy="1064"/>
                    </a:xfrm>
                  </p:grpSpPr>
                  <p:sp>
                    <p:nvSpPr>
                      <p:cNvPr id="33872" name="Freeform 80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40" y="720"/>
                        <a:ext cx="2012" cy="1064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54"/>
                          </a:cxn>
                          <a:cxn ang="0">
                            <a:pos x="0" y="1064"/>
                          </a:cxn>
                          <a:cxn ang="0">
                            <a:pos x="236" y="1064"/>
                          </a:cxn>
                          <a:cxn ang="0">
                            <a:pos x="1772" y="1064"/>
                          </a:cxn>
                          <a:cxn ang="0">
                            <a:pos x="2012" y="1064"/>
                          </a:cxn>
                          <a:cxn ang="0">
                            <a:pos x="2012" y="54"/>
                          </a:cxn>
                          <a:cxn ang="0">
                            <a:pos x="0" y="54"/>
                          </a:cxn>
                        </a:cxnLst>
                        <a:rect l="0" t="0" r="r" b="b"/>
                        <a:pathLst>
                          <a:path w="2012" h="1064">
                            <a:moveTo>
                              <a:pt x="0" y="54"/>
                            </a:moveTo>
                            <a:lnTo>
                              <a:pt x="0" y="1064"/>
                            </a:lnTo>
                            <a:lnTo>
                              <a:pt x="236" y="1064"/>
                            </a:lnTo>
                            <a:cubicBezTo>
                              <a:pt x="234" y="8"/>
                              <a:pt x="1770" y="0"/>
                              <a:pt x="1772" y="1064"/>
                            </a:cubicBezTo>
                            <a:lnTo>
                              <a:pt x="2012" y="1064"/>
                            </a:lnTo>
                            <a:lnTo>
                              <a:pt x="2012" y="54"/>
                            </a:lnTo>
                            <a:lnTo>
                              <a:pt x="0" y="54"/>
                            </a:ln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 w="9525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33873" name="Freeform 81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208" y="720"/>
                        <a:ext cx="2012" cy="1064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54"/>
                          </a:cxn>
                          <a:cxn ang="0">
                            <a:pos x="0" y="1064"/>
                          </a:cxn>
                          <a:cxn ang="0">
                            <a:pos x="236" y="1064"/>
                          </a:cxn>
                          <a:cxn ang="0">
                            <a:pos x="1772" y="1064"/>
                          </a:cxn>
                          <a:cxn ang="0">
                            <a:pos x="2012" y="1064"/>
                          </a:cxn>
                          <a:cxn ang="0">
                            <a:pos x="2012" y="54"/>
                          </a:cxn>
                          <a:cxn ang="0">
                            <a:pos x="0" y="54"/>
                          </a:cxn>
                        </a:cxnLst>
                        <a:rect l="0" t="0" r="r" b="b"/>
                        <a:pathLst>
                          <a:path w="2012" h="1064">
                            <a:moveTo>
                              <a:pt x="0" y="54"/>
                            </a:moveTo>
                            <a:lnTo>
                              <a:pt x="0" y="1064"/>
                            </a:lnTo>
                            <a:lnTo>
                              <a:pt x="236" y="1064"/>
                            </a:lnTo>
                            <a:cubicBezTo>
                              <a:pt x="234" y="8"/>
                              <a:pt x="1770" y="0"/>
                              <a:pt x="1772" y="1064"/>
                            </a:cubicBezTo>
                            <a:lnTo>
                              <a:pt x="2012" y="1064"/>
                            </a:lnTo>
                            <a:lnTo>
                              <a:pt x="2012" y="54"/>
                            </a:lnTo>
                            <a:lnTo>
                              <a:pt x="0" y="54"/>
                            </a:ln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 w="9525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en-US"/>
                      </a:p>
                    </p:txBody>
                  </p:sp>
                </p:grpSp>
                <p:grpSp>
                  <p:nvGrpSpPr>
                    <p:cNvPr id="33874" name="Group 8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215" y="463"/>
                      <a:ext cx="418" cy="112"/>
                      <a:chOff x="1646" y="283"/>
                      <a:chExt cx="823" cy="220"/>
                    </a:xfrm>
                  </p:grpSpPr>
                  <p:sp>
                    <p:nvSpPr>
                      <p:cNvPr id="33875" name="Freeform 83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646" y="283"/>
                        <a:ext cx="416" cy="22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54"/>
                          </a:cxn>
                          <a:cxn ang="0">
                            <a:pos x="0" y="1064"/>
                          </a:cxn>
                          <a:cxn ang="0">
                            <a:pos x="236" y="1064"/>
                          </a:cxn>
                          <a:cxn ang="0">
                            <a:pos x="1772" y="1064"/>
                          </a:cxn>
                          <a:cxn ang="0">
                            <a:pos x="2012" y="1064"/>
                          </a:cxn>
                          <a:cxn ang="0">
                            <a:pos x="2012" y="54"/>
                          </a:cxn>
                          <a:cxn ang="0">
                            <a:pos x="0" y="54"/>
                          </a:cxn>
                        </a:cxnLst>
                        <a:rect l="0" t="0" r="r" b="b"/>
                        <a:pathLst>
                          <a:path w="2012" h="1064">
                            <a:moveTo>
                              <a:pt x="0" y="54"/>
                            </a:moveTo>
                            <a:lnTo>
                              <a:pt x="0" y="1064"/>
                            </a:lnTo>
                            <a:lnTo>
                              <a:pt x="236" y="1064"/>
                            </a:lnTo>
                            <a:cubicBezTo>
                              <a:pt x="234" y="8"/>
                              <a:pt x="1770" y="0"/>
                              <a:pt x="1772" y="1064"/>
                            </a:cubicBezTo>
                            <a:lnTo>
                              <a:pt x="2012" y="1064"/>
                            </a:lnTo>
                            <a:lnTo>
                              <a:pt x="2012" y="54"/>
                            </a:lnTo>
                            <a:lnTo>
                              <a:pt x="0" y="54"/>
                            </a:ln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 w="9525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33876" name="Freeform 84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053" y="283"/>
                        <a:ext cx="416" cy="22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54"/>
                          </a:cxn>
                          <a:cxn ang="0">
                            <a:pos x="0" y="1064"/>
                          </a:cxn>
                          <a:cxn ang="0">
                            <a:pos x="236" y="1064"/>
                          </a:cxn>
                          <a:cxn ang="0">
                            <a:pos x="1772" y="1064"/>
                          </a:cxn>
                          <a:cxn ang="0">
                            <a:pos x="2012" y="1064"/>
                          </a:cxn>
                          <a:cxn ang="0">
                            <a:pos x="2012" y="54"/>
                          </a:cxn>
                          <a:cxn ang="0">
                            <a:pos x="0" y="54"/>
                          </a:cxn>
                        </a:cxnLst>
                        <a:rect l="0" t="0" r="r" b="b"/>
                        <a:pathLst>
                          <a:path w="2012" h="1064">
                            <a:moveTo>
                              <a:pt x="0" y="54"/>
                            </a:moveTo>
                            <a:lnTo>
                              <a:pt x="0" y="1064"/>
                            </a:lnTo>
                            <a:lnTo>
                              <a:pt x="236" y="1064"/>
                            </a:lnTo>
                            <a:cubicBezTo>
                              <a:pt x="234" y="8"/>
                              <a:pt x="1770" y="0"/>
                              <a:pt x="1772" y="1064"/>
                            </a:cubicBezTo>
                            <a:lnTo>
                              <a:pt x="2012" y="1064"/>
                            </a:lnTo>
                            <a:lnTo>
                              <a:pt x="2012" y="54"/>
                            </a:lnTo>
                            <a:lnTo>
                              <a:pt x="0" y="54"/>
                            </a:ln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 w="9525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en-US"/>
                      </a:p>
                    </p:txBody>
                  </p:sp>
                </p:grpSp>
                <p:grpSp>
                  <p:nvGrpSpPr>
                    <p:cNvPr id="33877" name="Group 85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633" y="463"/>
                      <a:ext cx="418" cy="112"/>
                      <a:chOff x="240" y="720"/>
                      <a:chExt cx="3980" cy="1064"/>
                    </a:xfrm>
                  </p:grpSpPr>
                  <p:sp>
                    <p:nvSpPr>
                      <p:cNvPr id="33878" name="Freeform 86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40" y="720"/>
                        <a:ext cx="2012" cy="1064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54"/>
                          </a:cxn>
                          <a:cxn ang="0">
                            <a:pos x="0" y="1064"/>
                          </a:cxn>
                          <a:cxn ang="0">
                            <a:pos x="236" y="1064"/>
                          </a:cxn>
                          <a:cxn ang="0">
                            <a:pos x="1772" y="1064"/>
                          </a:cxn>
                          <a:cxn ang="0">
                            <a:pos x="2012" y="1064"/>
                          </a:cxn>
                          <a:cxn ang="0">
                            <a:pos x="2012" y="54"/>
                          </a:cxn>
                          <a:cxn ang="0">
                            <a:pos x="0" y="54"/>
                          </a:cxn>
                        </a:cxnLst>
                        <a:rect l="0" t="0" r="r" b="b"/>
                        <a:pathLst>
                          <a:path w="2012" h="1064">
                            <a:moveTo>
                              <a:pt x="0" y="54"/>
                            </a:moveTo>
                            <a:lnTo>
                              <a:pt x="0" y="1064"/>
                            </a:lnTo>
                            <a:lnTo>
                              <a:pt x="236" y="1064"/>
                            </a:lnTo>
                            <a:cubicBezTo>
                              <a:pt x="234" y="8"/>
                              <a:pt x="1770" y="0"/>
                              <a:pt x="1772" y="1064"/>
                            </a:cubicBezTo>
                            <a:lnTo>
                              <a:pt x="2012" y="1064"/>
                            </a:lnTo>
                            <a:lnTo>
                              <a:pt x="2012" y="54"/>
                            </a:lnTo>
                            <a:lnTo>
                              <a:pt x="0" y="54"/>
                            </a:ln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 w="9525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33879" name="Freeform 87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208" y="720"/>
                        <a:ext cx="2012" cy="1064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54"/>
                          </a:cxn>
                          <a:cxn ang="0">
                            <a:pos x="0" y="1064"/>
                          </a:cxn>
                          <a:cxn ang="0">
                            <a:pos x="236" y="1064"/>
                          </a:cxn>
                          <a:cxn ang="0">
                            <a:pos x="1772" y="1064"/>
                          </a:cxn>
                          <a:cxn ang="0">
                            <a:pos x="2012" y="1064"/>
                          </a:cxn>
                          <a:cxn ang="0">
                            <a:pos x="2012" y="54"/>
                          </a:cxn>
                          <a:cxn ang="0">
                            <a:pos x="0" y="54"/>
                          </a:cxn>
                        </a:cxnLst>
                        <a:rect l="0" t="0" r="r" b="b"/>
                        <a:pathLst>
                          <a:path w="2012" h="1064">
                            <a:moveTo>
                              <a:pt x="0" y="54"/>
                            </a:moveTo>
                            <a:lnTo>
                              <a:pt x="0" y="1064"/>
                            </a:lnTo>
                            <a:lnTo>
                              <a:pt x="236" y="1064"/>
                            </a:lnTo>
                            <a:cubicBezTo>
                              <a:pt x="234" y="8"/>
                              <a:pt x="1770" y="0"/>
                              <a:pt x="1772" y="1064"/>
                            </a:cubicBezTo>
                            <a:lnTo>
                              <a:pt x="2012" y="1064"/>
                            </a:lnTo>
                            <a:lnTo>
                              <a:pt x="2012" y="54"/>
                            </a:lnTo>
                            <a:lnTo>
                              <a:pt x="0" y="54"/>
                            </a:ln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 w="9525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en-US"/>
                      </a:p>
                    </p:txBody>
                  </p:sp>
                </p:grpSp>
                <p:sp>
                  <p:nvSpPr>
                    <p:cNvPr id="33880" name="Freeform 88"/>
                    <p:cNvSpPr>
                      <a:spLocks/>
                    </p:cNvSpPr>
                    <p:nvPr/>
                  </p:nvSpPr>
                  <p:spPr bwMode="auto">
                    <a:xfrm>
                      <a:off x="5051" y="463"/>
                      <a:ext cx="211" cy="112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4"/>
                        </a:cxn>
                        <a:cxn ang="0">
                          <a:pos x="0" y="1064"/>
                        </a:cxn>
                        <a:cxn ang="0">
                          <a:pos x="236" y="1064"/>
                        </a:cxn>
                        <a:cxn ang="0">
                          <a:pos x="1772" y="1064"/>
                        </a:cxn>
                        <a:cxn ang="0">
                          <a:pos x="2012" y="1064"/>
                        </a:cxn>
                        <a:cxn ang="0">
                          <a:pos x="2012" y="54"/>
                        </a:cxn>
                        <a:cxn ang="0">
                          <a:pos x="0" y="54"/>
                        </a:cxn>
                      </a:cxnLst>
                      <a:rect l="0" t="0" r="r" b="b"/>
                      <a:pathLst>
                        <a:path w="2012" h="1064">
                          <a:moveTo>
                            <a:pt x="0" y="54"/>
                          </a:moveTo>
                          <a:lnTo>
                            <a:pt x="0" y="1064"/>
                          </a:lnTo>
                          <a:lnTo>
                            <a:pt x="236" y="1064"/>
                          </a:lnTo>
                          <a:cubicBezTo>
                            <a:pt x="234" y="8"/>
                            <a:pt x="1770" y="0"/>
                            <a:pt x="1772" y="1064"/>
                          </a:cubicBezTo>
                          <a:lnTo>
                            <a:pt x="2012" y="1064"/>
                          </a:lnTo>
                          <a:lnTo>
                            <a:pt x="2012" y="54"/>
                          </a:lnTo>
                          <a:lnTo>
                            <a:pt x="0" y="54"/>
                          </a:ln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</p:grpSp>
            <p:grpSp>
              <p:nvGrpSpPr>
                <p:cNvPr id="33881" name="Group 89"/>
                <p:cNvGrpSpPr>
                  <a:grpSpLocks/>
                </p:cNvGrpSpPr>
                <p:nvPr userDrawn="1"/>
              </p:nvGrpSpPr>
              <p:grpSpPr bwMode="auto">
                <a:xfrm>
                  <a:off x="8" y="32"/>
                  <a:ext cx="568" cy="608"/>
                  <a:chOff x="8" y="32"/>
                  <a:chExt cx="568" cy="608"/>
                </a:xfrm>
              </p:grpSpPr>
              <p:sp>
                <p:nvSpPr>
                  <p:cNvPr id="33882" name="Freeform 90"/>
                  <p:cNvSpPr>
                    <a:spLocks/>
                  </p:cNvSpPr>
                  <p:nvPr userDrawn="1"/>
                </p:nvSpPr>
                <p:spPr bwMode="auto">
                  <a:xfrm>
                    <a:off x="20" y="54"/>
                    <a:ext cx="556" cy="586"/>
                  </a:xfrm>
                  <a:custGeom>
                    <a:avLst/>
                    <a:gdLst/>
                    <a:ahLst/>
                    <a:cxnLst>
                      <a:cxn ang="0">
                        <a:pos x="1183" y="0"/>
                      </a:cxn>
                      <a:cxn ang="0">
                        <a:pos x="278" y="1706"/>
                      </a:cxn>
                      <a:cxn ang="0">
                        <a:pos x="2006" y="913"/>
                      </a:cxn>
                      <a:cxn ang="0">
                        <a:pos x="735" y="1519"/>
                      </a:cxn>
                      <a:cxn ang="0">
                        <a:pos x="1661" y="1060"/>
                      </a:cxn>
                      <a:cxn ang="0">
                        <a:pos x="1060" y="1394"/>
                      </a:cxn>
                      <a:cxn ang="0">
                        <a:pos x="1489" y="1187"/>
                      </a:cxn>
                      <a:cxn ang="0">
                        <a:pos x="1255" y="1355"/>
                      </a:cxn>
                      <a:cxn ang="0">
                        <a:pos x="1430" y="1221"/>
                      </a:cxn>
                      <a:cxn ang="0">
                        <a:pos x="1144" y="1403"/>
                      </a:cxn>
                      <a:cxn ang="0">
                        <a:pos x="1611" y="1144"/>
                      </a:cxn>
                      <a:cxn ang="0">
                        <a:pos x="843" y="1503"/>
                      </a:cxn>
                      <a:cxn ang="0">
                        <a:pos x="1876" y="960"/>
                      </a:cxn>
                      <a:cxn ang="0">
                        <a:pos x="474" y="1620"/>
                      </a:cxn>
                      <a:cxn ang="0">
                        <a:pos x="1158" y="267"/>
                      </a:cxn>
                      <a:cxn ang="0">
                        <a:pos x="1183" y="0"/>
                      </a:cxn>
                    </a:cxnLst>
                    <a:rect l="0" t="0" r="r" b="b"/>
                    <a:pathLst>
                      <a:path w="2570" h="2766">
                        <a:moveTo>
                          <a:pt x="1183" y="0"/>
                        </a:moveTo>
                        <a:cubicBezTo>
                          <a:pt x="31" y="34"/>
                          <a:pt x="0" y="1232"/>
                          <a:pt x="278" y="1706"/>
                        </a:cubicBezTo>
                        <a:cubicBezTo>
                          <a:pt x="888" y="2766"/>
                          <a:pt x="2570" y="2078"/>
                          <a:pt x="2006" y="913"/>
                        </a:cubicBezTo>
                        <a:cubicBezTo>
                          <a:pt x="1480" y="86"/>
                          <a:pt x="309" y="751"/>
                          <a:pt x="735" y="1519"/>
                        </a:cubicBezTo>
                        <a:cubicBezTo>
                          <a:pt x="1085" y="2095"/>
                          <a:pt x="2037" y="1686"/>
                          <a:pt x="1661" y="1060"/>
                        </a:cubicBezTo>
                        <a:cubicBezTo>
                          <a:pt x="1411" y="668"/>
                          <a:pt x="776" y="977"/>
                          <a:pt x="1060" y="1394"/>
                        </a:cubicBezTo>
                        <a:cubicBezTo>
                          <a:pt x="1252" y="1653"/>
                          <a:pt x="1647" y="1455"/>
                          <a:pt x="1489" y="1187"/>
                        </a:cubicBezTo>
                        <a:cubicBezTo>
                          <a:pt x="1389" y="1046"/>
                          <a:pt x="1055" y="1113"/>
                          <a:pt x="1255" y="1355"/>
                        </a:cubicBezTo>
                        <a:cubicBezTo>
                          <a:pt x="1185" y="1378"/>
                          <a:pt x="1221" y="1037"/>
                          <a:pt x="1430" y="1221"/>
                        </a:cubicBezTo>
                        <a:cubicBezTo>
                          <a:pt x="1522" y="1329"/>
                          <a:pt x="1328" y="1570"/>
                          <a:pt x="1144" y="1403"/>
                        </a:cubicBezTo>
                        <a:cubicBezTo>
                          <a:pt x="869" y="1019"/>
                          <a:pt x="1486" y="835"/>
                          <a:pt x="1611" y="1144"/>
                        </a:cubicBezTo>
                        <a:cubicBezTo>
                          <a:pt x="1803" y="1494"/>
                          <a:pt x="1244" y="1970"/>
                          <a:pt x="843" y="1503"/>
                        </a:cubicBezTo>
                        <a:cubicBezTo>
                          <a:pt x="467" y="868"/>
                          <a:pt x="1441" y="259"/>
                          <a:pt x="1876" y="960"/>
                        </a:cubicBezTo>
                        <a:cubicBezTo>
                          <a:pt x="2288" y="1625"/>
                          <a:pt x="1142" y="2588"/>
                          <a:pt x="474" y="1620"/>
                        </a:cubicBezTo>
                        <a:cubicBezTo>
                          <a:pt x="341" y="1336"/>
                          <a:pt x="221" y="417"/>
                          <a:pt x="1158" y="267"/>
                        </a:cubicBezTo>
                        <a:lnTo>
                          <a:pt x="1183" y="0"/>
                        </a:lnTo>
                        <a:close/>
                      </a:path>
                    </a:pathLst>
                  </a:custGeom>
                  <a:solidFill>
                    <a:schemeClr val="bg2"/>
                  </a:solidFill>
                  <a:ln w="12700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3883" name="Freeform 91"/>
                  <p:cNvSpPr>
                    <a:spLocks/>
                  </p:cNvSpPr>
                  <p:nvPr userDrawn="1"/>
                </p:nvSpPr>
                <p:spPr bwMode="auto">
                  <a:xfrm>
                    <a:off x="8" y="32"/>
                    <a:ext cx="556" cy="586"/>
                  </a:xfrm>
                  <a:custGeom>
                    <a:avLst/>
                    <a:gdLst/>
                    <a:ahLst/>
                    <a:cxnLst>
                      <a:cxn ang="0">
                        <a:pos x="1183" y="0"/>
                      </a:cxn>
                      <a:cxn ang="0">
                        <a:pos x="278" y="1706"/>
                      </a:cxn>
                      <a:cxn ang="0">
                        <a:pos x="2006" y="913"/>
                      </a:cxn>
                      <a:cxn ang="0">
                        <a:pos x="735" y="1519"/>
                      </a:cxn>
                      <a:cxn ang="0">
                        <a:pos x="1661" y="1060"/>
                      </a:cxn>
                      <a:cxn ang="0">
                        <a:pos x="1060" y="1394"/>
                      </a:cxn>
                      <a:cxn ang="0">
                        <a:pos x="1489" y="1187"/>
                      </a:cxn>
                      <a:cxn ang="0">
                        <a:pos x="1255" y="1355"/>
                      </a:cxn>
                      <a:cxn ang="0">
                        <a:pos x="1430" y="1221"/>
                      </a:cxn>
                      <a:cxn ang="0">
                        <a:pos x="1144" y="1403"/>
                      </a:cxn>
                      <a:cxn ang="0">
                        <a:pos x="1611" y="1144"/>
                      </a:cxn>
                      <a:cxn ang="0">
                        <a:pos x="843" y="1503"/>
                      </a:cxn>
                      <a:cxn ang="0">
                        <a:pos x="1876" y="960"/>
                      </a:cxn>
                      <a:cxn ang="0">
                        <a:pos x="474" y="1620"/>
                      </a:cxn>
                      <a:cxn ang="0">
                        <a:pos x="1158" y="267"/>
                      </a:cxn>
                      <a:cxn ang="0">
                        <a:pos x="1183" y="0"/>
                      </a:cxn>
                    </a:cxnLst>
                    <a:rect l="0" t="0" r="r" b="b"/>
                    <a:pathLst>
                      <a:path w="2570" h="2766">
                        <a:moveTo>
                          <a:pt x="1183" y="0"/>
                        </a:moveTo>
                        <a:cubicBezTo>
                          <a:pt x="31" y="34"/>
                          <a:pt x="0" y="1232"/>
                          <a:pt x="278" y="1706"/>
                        </a:cubicBezTo>
                        <a:cubicBezTo>
                          <a:pt x="888" y="2766"/>
                          <a:pt x="2570" y="2078"/>
                          <a:pt x="2006" y="913"/>
                        </a:cubicBezTo>
                        <a:cubicBezTo>
                          <a:pt x="1480" y="86"/>
                          <a:pt x="309" y="751"/>
                          <a:pt x="735" y="1519"/>
                        </a:cubicBezTo>
                        <a:cubicBezTo>
                          <a:pt x="1085" y="2095"/>
                          <a:pt x="2037" y="1686"/>
                          <a:pt x="1661" y="1060"/>
                        </a:cubicBezTo>
                        <a:cubicBezTo>
                          <a:pt x="1411" y="668"/>
                          <a:pt x="776" y="977"/>
                          <a:pt x="1060" y="1394"/>
                        </a:cubicBezTo>
                        <a:cubicBezTo>
                          <a:pt x="1252" y="1653"/>
                          <a:pt x="1647" y="1455"/>
                          <a:pt x="1489" y="1187"/>
                        </a:cubicBezTo>
                        <a:cubicBezTo>
                          <a:pt x="1389" y="1046"/>
                          <a:pt x="1055" y="1113"/>
                          <a:pt x="1255" y="1355"/>
                        </a:cubicBezTo>
                        <a:cubicBezTo>
                          <a:pt x="1185" y="1378"/>
                          <a:pt x="1221" y="1037"/>
                          <a:pt x="1430" y="1221"/>
                        </a:cubicBezTo>
                        <a:cubicBezTo>
                          <a:pt x="1522" y="1329"/>
                          <a:pt x="1328" y="1570"/>
                          <a:pt x="1144" y="1403"/>
                        </a:cubicBezTo>
                        <a:cubicBezTo>
                          <a:pt x="869" y="1019"/>
                          <a:pt x="1486" y="835"/>
                          <a:pt x="1611" y="1144"/>
                        </a:cubicBezTo>
                        <a:cubicBezTo>
                          <a:pt x="1803" y="1494"/>
                          <a:pt x="1244" y="1970"/>
                          <a:pt x="843" y="1503"/>
                        </a:cubicBezTo>
                        <a:cubicBezTo>
                          <a:pt x="467" y="868"/>
                          <a:pt x="1441" y="259"/>
                          <a:pt x="1876" y="960"/>
                        </a:cubicBezTo>
                        <a:cubicBezTo>
                          <a:pt x="2288" y="1625"/>
                          <a:pt x="1142" y="2588"/>
                          <a:pt x="474" y="1620"/>
                        </a:cubicBezTo>
                        <a:cubicBezTo>
                          <a:pt x="341" y="1336"/>
                          <a:pt x="221" y="417"/>
                          <a:pt x="1158" y="267"/>
                        </a:cubicBezTo>
                        <a:lnTo>
                          <a:pt x="1183" y="0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 w="12700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33884" name="Freeform 92"/>
                <p:cNvSpPr>
                  <a:spLocks/>
                </p:cNvSpPr>
                <p:nvPr userDrawn="1"/>
              </p:nvSpPr>
              <p:spPr bwMode="auto">
                <a:xfrm flipH="1">
                  <a:off x="5176" y="54"/>
                  <a:ext cx="556" cy="586"/>
                </a:xfrm>
                <a:custGeom>
                  <a:avLst/>
                  <a:gdLst/>
                  <a:ahLst/>
                  <a:cxnLst>
                    <a:cxn ang="0">
                      <a:pos x="1183" y="0"/>
                    </a:cxn>
                    <a:cxn ang="0">
                      <a:pos x="278" y="1706"/>
                    </a:cxn>
                    <a:cxn ang="0">
                      <a:pos x="2006" y="913"/>
                    </a:cxn>
                    <a:cxn ang="0">
                      <a:pos x="735" y="1519"/>
                    </a:cxn>
                    <a:cxn ang="0">
                      <a:pos x="1661" y="1060"/>
                    </a:cxn>
                    <a:cxn ang="0">
                      <a:pos x="1060" y="1394"/>
                    </a:cxn>
                    <a:cxn ang="0">
                      <a:pos x="1489" y="1187"/>
                    </a:cxn>
                    <a:cxn ang="0">
                      <a:pos x="1255" y="1355"/>
                    </a:cxn>
                    <a:cxn ang="0">
                      <a:pos x="1430" y="1221"/>
                    </a:cxn>
                    <a:cxn ang="0">
                      <a:pos x="1144" y="1403"/>
                    </a:cxn>
                    <a:cxn ang="0">
                      <a:pos x="1611" y="1144"/>
                    </a:cxn>
                    <a:cxn ang="0">
                      <a:pos x="843" y="1503"/>
                    </a:cxn>
                    <a:cxn ang="0">
                      <a:pos x="1876" y="960"/>
                    </a:cxn>
                    <a:cxn ang="0">
                      <a:pos x="474" y="1620"/>
                    </a:cxn>
                    <a:cxn ang="0">
                      <a:pos x="1158" y="267"/>
                    </a:cxn>
                    <a:cxn ang="0">
                      <a:pos x="1183" y="0"/>
                    </a:cxn>
                  </a:cxnLst>
                  <a:rect l="0" t="0" r="r" b="b"/>
                  <a:pathLst>
                    <a:path w="2570" h="2766">
                      <a:moveTo>
                        <a:pt x="1183" y="0"/>
                      </a:moveTo>
                      <a:cubicBezTo>
                        <a:pt x="31" y="34"/>
                        <a:pt x="0" y="1232"/>
                        <a:pt x="278" y="1706"/>
                      </a:cubicBezTo>
                      <a:cubicBezTo>
                        <a:pt x="888" y="2766"/>
                        <a:pt x="2570" y="2078"/>
                        <a:pt x="2006" y="913"/>
                      </a:cubicBezTo>
                      <a:cubicBezTo>
                        <a:pt x="1480" y="86"/>
                        <a:pt x="309" y="751"/>
                        <a:pt x="735" y="1519"/>
                      </a:cubicBezTo>
                      <a:cubicBezTo>
                        <a:pt x="1085" y="2095"/>
                        <a:pt x="2037" y="1686"/>
                        <a:pt x="1661" y="1060"/>
                      </a:cubicBezTo>
                      <a:cubicBezTo>
                        <a:pt x="1411" y="668"/>
                        <a:pt x="776" y="977"/>
                        <a:pt x="1060" y="1394"/>
                      </a:cubicBezTo>
                      <a:cubicBezTo>
                        <a:pt x="1252" y="1653"/>
                        <a:pt x="1647" y="1455"/>
                        <a:pt x="1489" y="1187"/>
                      </a:cubicBezTo>
                      <a:cubicBezTo>
                        <a:pt x="1389" y="1046"/>
                        <a:pt x="1055" y="1113"/>
                        <a:pt x="1255" y="1355"/>
                      </a:cubicBezTo>
                      <a:cubicBezTo>
                        <a:pt x="1185" y="1378"/>
                        <a:pt x="1221" y="1037"/>
                        <a:pt x="1430" y="1221"/>
                      </a:cubicBezTo>
                      <a:cubicBezTo>
                        <a:pt x="1522" y="1329"/>
                        <a:pt x="1328" y="1570"/>
                        <a:pt x="1144" y="1403"/>
                      </a:cubicBezTo>
                      <a:cubicBezTo>
                        <a:pt x="869" y="1019"/>
                        <a:pt x="1486" y="835"/>
                        <a:pt x="1611" y="1144"/>
                      </a:cubicBezTo>
                      <a:cubicBezTo>
                        <a:pt x="1803" y="1494"/>
                        <a:pt x="1244" y="1970"/>
                        <a:pt x="843" y="1503"/>
                      </a:cubicBezTo>
                      <a:cubicBezTo>
                        <a:pt x="467" y="868"/>
                        <a:pt x="1441" y="259"/>
                        <a:pt x="1876" y="960"/>
                      </a:cubicBezTo>
                      <a:cubicBezTo>
                        <a:pt x="2288" y="1625"/>
                        <a:pt x="1142" y="2588"/>
                        <a:pt x="474" y="1620"/>
                      </a:cubicBezTo>
                      <a:cubicBezTo>
                        <a:pt x="341" y="1336"/>
                        <a:pt x="221" y="417"/>
                        <a:pt x="1158" y="267"/>
                      </a:cubicBezTo>
                      <a:lnTo>
                        <a:pt x="1183" y="0"/>
                      </a:lnTo>
                      <a:close/>
                    </a:path>
                  </a:pathLst>
                </a:custGeom>
                <a:solidFill>
                  <a:schemeClr val="bg2"/>
                </a:solidFill>
                <a:ln w="12700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3885" name="Freeform 93"/>
                <p:cNvSpPr>
                  <a:spLocks/>
                </p:cNvSpPr>
                <p:nvPr userDrawn="1"/>
              </p:nvSpPr>
              <p:spPr bwMode="auto">
                <a:xfrm flipH="1">
                  <a:off x="5164" y="32"/>
                  <a:ext cx="556" cy="586"/>
                </a:xfrm>
                <a:custGeom>
                  <a:avLst/>
                  <a:gdLst/>
                  <a:ahLst/>
                  <a:cxnLst>
                    <a:cxn ang="0">
                      <a:pos x="1183" y="0"/>
                    </a:cxn>
                    <a:cxn ang="0">
                      <a:pos x="278" y="1706"/>
                    </a:cxn>
                    <a:cxn ang="0">
                      <a:pos x="2006" y="913"/>
                    </a:cxn>
                    <a:cxn ang="0">
                      <a:pos x="735" y="1519"/>
                    </a:cxn>
                    <a:cxn ang="0">
                      <a:pos x="1661" y="1060"/>
                    </a:cxn>
                    <a:cxn ang="0">
                      <a:pos x="1060" y="1394"/>
                    </a:cxn>
                    <a:cxn ang="0">
                      <a:pos x="1489" y="1187"/>
                    </a:cxn>
                    <a:cxn ang="0">
                      <a:pos x="1255" y="1355"/>
                    </a:cxn>
                    <a:cxn ang="0">
                      <a:pos x="1430" y="1221"/>
                    </a:cxn>
                    <a:cxn ang="0">
                      <a:pos x="1144" y="1403"/>
                    </a:cxn>
                    <a:cxn ang="0">
                      <a:pos x="1611" y="1144"/>
                    </a:cxn>
                    <a:cxn ang="0">
                      <a:pos x="843" y="1503"/>
                    </a:cxn>
                    <a:cxn ang="0">
                      <a:pos x="1876" y="960"/>
                    </a:cxn>
                    <a:cxn ang="0">
                      <a:pos x="474" y="1620"/>
                    </a:cxn>
                    <a:cxn ang="0">
                      <a:pos x="1158" y="267"/>
                    </a:cxn>
                    <a:cxn ang="0">
                      <a:pos x="1183" y="0"/>
                    </a:cxn>
                  </a:cxnLst>
                  <a:rect l="0" t="0" r="r" b="b"/>
                  <a:pathLst>
                    <a:path w="2570" h="2766">
                      <a:moveTo>
                        <a:pt x="1183" y="0"/>
                      </a:moveTo>
                      <a:cubicBezTo>
                        <a:pt x="31" y="34"/>
                        <a:pt x="0" y="1232"/>
                        <a:pt x="278" y="1706"/>
                      </a:cubicBezTo>
                      <a:cubicBezTo>
                        <a:pt x="888" y="2766"/>
                        <a:pt x="2570" y="2078"/>
                        <a:pt x="2006" y="913"/>
                      </a:cubicBezTo>
                      <a:cubicBezTo>
                        <a:pt x="1480" y="86"/>
                        <a:pt x="309" y="751"/>
                        <a:pt x="735" y="1519"/>
                      </a:cubicBezTo>
                      <a:cubicBezTo>
                        <a:pt x="1085" y="2095"/>
                        <a:pt x="2037" y="1686"/>
                        <a:pt x="1661" y="1060"/>
                      </a:cubicBezTo>
                      <a:cubicBezTo>
                        <a:pt x="1411" y="668"/>
                        <a:pt x="776" y="977"/>
                        <a:pt x="1060" y="1394"/>
                      </a:cubicBezTo>
                      <a:cubicBezTo>
                        <a:pt x="1252" y="1653"/>
                        <a:pt x="1647" y="1455"/>
                        <a:pt x="1489" y="1187"/>
                      </a:cubicBezTo>
                      <a:cubicBezTo>
                        <a:pt x="1389" y="1046"/>
                        <a:pt x="1055" y="1113"/>
                        <a:pt x="1255" y="1355"/>
                      </a:cubicBezTo>
                      <a:cubicBezTo>
                        <a:pt x="1185" y="1378"/>
                        <a:pt x="1221" y="1037"/>
                        <a:pt x="1430" y="1221"/>
                      </a:cubicBezTo>
                      <a:cubicBezTo>
                        <a:pt x="1522" y="1329"/>
                        <a:pt x="1328" y="1570"/>
                        <a:pt x="1144" y="1403"/>
                      </a:cubicBezTo>
                      <a:cubicBezTo>
                        <a:pt x="869" y="1019"/>
                        <a:pt x="1486" y="835"/>
                        <a:pt x="1611" y="1144"/>
                      </a:cubicBezTo>
                      <a:cubicBezTo>
                        <a:pt x="1803" y="1494"/>
                        <a:pt x="1244" y="1970"/>
                        <a:pt x="843" y="1503"/>
                      </a:cubicBezTo>
                      <a:cubicBezTo>
                        <a:pt x="467" y="868"/>
                        <a:pt x="1441" y="259"/>
                        <a:pt x="1876" y="960"/>
                      </a:cubicBezTo>
                      <a:cubicBezTo>
                        <a:pt x="2288" y="1625"/>
                        <a:pt x="1142" y="2588"/>
                        <a:pt x="474" y="1620"/>
                      </a:cubicBezTo>
                      <a:cubicBezTo>
                        <a:pt x="341" y="1336"/>
                        <a:pt x="221" y="417"/>
                        <a:pt x="1158" y="267"/>
                      </a:cubicBezTo>
                      <a:lnTo>
                        <a:pt x="1183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2700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3886" name="Rectangle 94"/>
                <p:cNvSpPr>
                  <a:spLocks noChangeArrowheads="1"/>
                </p:cNvSpPr>
                <p:nvPr userDrawn="1"/>
              </p:nvSpPr>
              <p:spPr bwMode="auto">
                <a:xfrm>
                  <a:off x="248" y="32"/>
                  <a:ext cx="5232" cy="56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33897" name="Rectangle 105"/>
              <p:cNvSpPr>
                <a:spLocks noChangeArrowheads="1"/>
              </p:cNvSpPr>
              <p:nvPr userDrawn="1"/>
            </p:nvSpPr>
            <p:spPr bwMode="hidden">
              <a:xfrm>
                <a:off x="480" y="2509"/>
                <a:ext cx="4786" cy="192"/>
              </a:xfrm>
              <a:prstGeom prst="rect">
                <a:avLst/>
              </a:pr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3900" name="Group 108"/>
            <p:cNvGrpSpPr>
              <a:grpSpLocks/>
            </p:cNvGrpSpPr>
            <p:nvPr userDrawn="1"/>
          </p:nvGrpSpPr>
          <p:grpSpPr bwMode="auto">
            <a:xfrm>
              <a:off x="192" y="2592"/>
              <a:ext cx="240" cy="1152"/>
              <a:chOff x="192" y="2592"/>
              <a:chExt cx="384" cy="1728"/>
            </a:xfrm>
          </p:grpSpPr>
          <p:sp>
            <p:nvSpPr>
              <p:cNvPr id="33901" name="AutoShape 109"/>
              <p:cNvSpPr>
                <a:spLocks noChangeArrowheads="1"/>
              </p:cNvSpPr>
              <p:nvPr/>
            </p:nvSpPr>
            <p:spPr bwMode="ltGray">
              <a:xfrm>
                <a:off x="192" y="2592"/>
                <a:ext cx="96" cy="1728"/>
              </a:xfrm>
              <a:prstGeom prst="roundRect">
                <a:avLst>
                  <a:gd name="adj" fmla="val 50000"/>
                </a:avLst>
              </a:prstGeom>
              <a:gradFill rotWithShape="0">
                <a:gsLst>
                  <a:gs pos="0">
                    <a:schemeClr val="bg1"/>
                  </a:gs>
                  <a:gs pos="100000">
                    <a:schemeClr val="accent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902" name="AutoShape 110"/>
              <p:cNvSpPr>
                <a:spLocks noChangeArrowheads="1"/>
              </p:cNvSpPr>
              <p:nvPr/>
            </p:nvSpPr>
            <p:spPr bwMode="ltGray">
              <a:xfrm>
                <a:off x="336" y="2592"/>
                <a:ext cx="96" cy="1728"/>
              </a:xfrm>
              <a:prstGeom prst="roundRect">
                <a:avLst>
                  <a:gd name="adj" fmla="val 50000"/>
                </a:avLst>
              </a:prstGeom>
              <a:gradFill rotWithShape="0">
                <a:gsLst>
                  <a:gs pos="0">
                    <a:schemeClr val="bg1"/>
                  </a:gs>
                  <a:gs pos="100000">
                    <a:schemeClr val="accent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903" name="AutoShape 111"/>
              <p:cNvSpPr>
                <a:spLocks noChangeArrowheads="1"/>
              </p:cNvSpPr>
              <p:nvPr/>
            </p:nvSpPr>
            <p:spPr bwMode="ltGray">
              <a:xfrm>
                <a:off x="480" y="2592"/>
                <a:ext cx="96" cy="1728"/>
              </a:xfrm>
              <a:prstGeom prst="roundRect">
                <a:avLst>
                  <a:gd name="adj" fmla="val 50000"/>
                </a:avLst>
              </a:prstGeom>
              <a:gradFill rotWithShape="0">
                <a:gsLst>
                  <a:gs pos="0">
                    <a:schemeClr val="bg1"/>
                  </a:gs>
                  <a:gs pos="100000">
                    <a:schemeClr val="accent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3904" name="Group 112"/>
            <p:cNvGrpSpPr>
              <a:grpSpLocks/>
            </p:cNvGrpSpPr>
            <p:nvPr userDrawn="1"/>
          </p:nvGrpSpPr>
          <p:grpSpPr bwMode="auto">
            <a:xfrm>
              <a:off x="5328" y="2592"/>
              <a:ext cx="240" cy="1152"/>
              <a:chOff x="192" y="2592"/>
              <a:chExt cx="384" cy="1728"/>
            </a:xfrm>
          </p:grpSpPr>
          <p:sp>
            <p:nvSpPr>
              <p:cNvPr id="33905" name="AutoShape 113"/>
              <p:cNvSpPr>
                <a:spLocks noChangeArrowheads="1"/>
              </p:cNvSpPr>
              <p:nvPr/>
            </p:nvSpPr>
            <p:spPr bwMode="ltGray">
              <a:xfrm>
                <a:off x="192" y="2592"/>
                <a:ext cx="96" cy="1728"/>
              </a:xfrm>
              <a:prstGeom prst="roundRect">
                <a:avLst>
                  <a:gd name="adj" fmla="val 50000"/>
                </a:avLst>
              </a:prstGeom>
              <a:gradFill rotWithShape="0">
                <a:gsLst>
                  <a:gs pos="0">
                    <a:schemeClr val="bg1"/>
                  </a:gs>
                  <a:gs pos="100000">
                    <a:schemeClr val="accent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906" name="AutoShape 114"/>
              <p:cNvSpPr>
                <a:spLocks noChangeArrowheads="1"/>
              </p:cNvSpPr>
              <p:nvPr/>
            </p:nvSpPr>
            <p:spPr bwMode="ltGray">
              <a:xfrm>
                <a:off x="336" y="2592"/>
                <a:ext cx="96" cy="1728"/>
              </a:xfrm>
              <a:prstGeom prst="roundRect">
                <a:avLst>
                  <a:gd name="adj" fmla="val 50000"/>
                </a:avLst>
              </a:prstGeom>
              <a:gradFill rotWithShape="0">
                <a:gsLst>
                  <a:gs pos="0">
                    <a:schemeClr val="bg1"/>
                  </a:gs>
                  <a:gs pos="100000">
                    <a:schemeClr val="accent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907" name="AutoShape 115"/>
              <p:cNvSpPr>
                <a:spLocks noChangeArrowheads="1"/>
              </p:cNvSpPr>
              <p:nvPr/>
            </p:nvSpPr>
            <p:spPr bwMode="ltGray">
              <a:xfrm>
                <a:off x="480" y="2592"/>
                <a:ext cx="96" cy="1728"/>
              </a:xfrm>
              <a:prstGeom prst="roundRect">
                <a:avLst>
                  <a:gd name="adj" fmla="val 50000"/>
                </a:avLst>
              </a:prstGeom>
              <a:gradFill rotWithShape="0">
                <a:gsLst>
                  <a:gs pos="0">
                    <a:schemeClr val="bg1"/>
                  </a:gs>
                  <a:gs pos="100000">
                    <a:schemeClr val="accent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33887" name="Rectangle 95"/>
          <p:cNvSpPr>
            <a:spLocks noGrp="1" noChangeArrowheads="1"/>
          </p:cNvSpPr>
          <p:nvPr>
            <p:ph type="ctrTitle"/>
          </p:nvPr>
        </p:nvSpPr>
        <p:spPr>
          <a:xfrm>
            <a:off x="685800" y="1752600"/>
            <a:ext cx="77724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3888" name="Rectangle 96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1148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3889" name="Rectangle 97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3890" name="Rectangle 98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3891" name="Rectangle 99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CD353E16-9AC6-42A0-B5C9-3B06E0102EB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D3E4A7-D306-4FF8-A67E-559A478BC15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6B0CB2-BA4C-4DBB-9C3C-3A4A2341710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336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1336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8427E1-A441-41C6-9F33-E93044B4D17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BA83E5-0B50-4219-968B-F4E254ADD02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BEDB38-8D6C-41EC-BC6E-9AC4ECFC97F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B4AD72-4816-45FD-AEA8-D2E3E581275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CEBFAB-FFD1-4950-8F6F-150EBB1F868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2746FE-7408-4C6B-B13D-71980764A43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7150CA-602A-40B2-871C-2A01A649700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838200"/>
            <a:ext cx="194310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838200"/>
            <a:ext cx="56769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A62003-31E6-4F07-86EA-30EB1C42BD9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8382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685800" y="2133600"/>
            <a:ext cx="77724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246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F3F9E3DA-6E63-461B-AFB7-17ACEBE3C3D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8382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21336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1336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246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0FD5C239-8DFF-40F7-B0CD-4FBE2E22D81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8382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21336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2133600"/>
            <a:ext cx="38100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246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0EA7BAEC-0B5C-410B-8B44-D3B4F232EF9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8382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2133600"/>
            <a:ext cx="38100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21336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246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3B1D5497-0046-4AB5-9B37-77CDB7D32C3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 preserve="1">
  <p:cSld name="Title, 2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8382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21336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85800" y="4267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4648200" y="21336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6858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3246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ADCE7EFC-2CEE-4F7E-9E15-B6E16F49A93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8382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21336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21336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267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6858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3246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6FACE6F3-4988-4619-AE63-6E2BECF31D0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630" name="Group 10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22628" name="Group 100"/>
            <p:cNvGrpSpPr>
              <a:grpSpLocks/>
            </p:cNvGrpSpPr>
            <p:nvPr userDrawn="1"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sp>
            <p:nvSpPr>
              <p:cNvPr id="22531" name="Rectangle 3"/>
              <p:cNvSpPr>
                <a:spLocks noChangeArrowheads="1"/>
              </p:cNvSpPr>
              <p:nvPr/>
            </p:nvSpPr>
            <p:spPr bwMode="hidden">
              <a:xfrm>
                <a:off x="5280" y="480"/>
                <a:ext cx="336" cy="1344"/>
              </a:xfrm>
              <a:prstGeom prst="rect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532" name="Rectangle 4"/>
              <p:cNvSpPr>
                <a:spLocks noChangeArrowheads="1"/>
              </p:cNvSpPr>
              <p:nvPr/>
            </p:nvSpPr>
            <p:spPr bwMode="ltGray">
              <a:xfrm>
                <a:off x="0" y="0"/>
                <a:ext cx="5664" cy="96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533" name="Rectangle 5"/>
              <p:cNvSpPr>
                <a:spLocks noChangeArrowheads="1"/>
              </p:cNvSpPr>
              <p:nvPr/>
            </p:nvSpPr>
            <p:spPr bwMode="ltGray">
              <a:xfrm>
                <a:off x="5616" y="0"/>
                <a:ext cx="144" cy="4320"/>
              </a:xfrm>
              <a:prstGeom prst="rect">
                <a:avLst/>
              </a:prstGeom>
              <a:gradFill rotWithShape="0">
                <a:gsLst>
                  <a:gs pos="0">
                    <a:schemeClr val="bg2"/>
                  </a:gs>
                  <a:gs pos="5000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534" name="Rectangle 6"/>
              <p:cNvSpPr>
                <a:spLocks noChangeArrowheads="1"/>
              </p:cNvSpPr>
              <p:nvPr/>
            </p:nvSpPr>
            <p:spPr bwMode="ltGray">
              <a:xfrm>
                <a:off x="0" y="0"/>
                <a:ext cx="144" cy="4320"/>
              </a:xfrm>
              <a:prstGeom prst="rect">
                <a:avLst/>
              </a:prstGeom>
              <a:gradFill rotWithShape="0">
                <a:gsLst>
                  <a:gs pos="0">
                    <a:schemeClr val="bg2"/>
                  </a:gs>
                  <a:gs pos="5000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535" name="Rectangle 7"/>
              <p:cNvSpPr>
                <a:spLocks noChangeArrowheads="1"/>
              </p:cNvSpPr>
              <p:nvPr/>
            </p:nvSpPr>
            <p:spPr bwMode="hidden">
              <a:xfrm>
                <a:off x="144" y="480"/>
                <a:ext cx="336" cy="1344"/>
              </a:xfrm>
              <a:prstGeom prst="rect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22536" name="Group 8"/>
              <p:cNvGrpSpPr>
                <a:grpSpLocks/>
              </p:cNvGrpSpPr>
              <p:nvPr/>
            </p:nvGrpSpPr>
            <p:grpSpPr bwMode="auto">
              <a:xfrm>
                <a:off x="8" y="32"/>
                <a:ext cx="5724" cy="608"/>
                <a:chOff x="8" y="32"/>
                <a:chExt cx="5724" cy="608"/>
              </a:xfrm>
            </p:grpSpPr>
            <p:sp>
              <p:nvSpPr>
                <p:cNvPr id="22537" name="AutoShape 9"/>
                <p:cNvSpPr>
                  <a:spLocks noChangeArrowheads="1"/>
                </p:cNvSpPr>
                <p:nvPr userDrawn="1"/>
              </p:nvSpPr>
              <p:spPr bwMode="auto">
                <a:xfrm>
                  <a:off x="56" y="32"/>
                  <a:ext cx="5641" cy="48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538" name="Rectangle 10"/>
                <p:cNvSpPr>
                  <a:spLocks noChangeArrowheads="1"/>
                </p:cNvSpPr>
                <p:nvPr userDrawn="1"/>
              </p:nvSpPr>
              <p:spPr bwMode="auto">
                <a:xfrm>
                  <a:off x="248" y="56"/>
                  <a:ext cx="5232" cy="56"/>
                </a:xfrm>
                <a:prstGeom prst="rect">
                  <a:avLst/>
                </a:prstGeom>
                <a:solidFill>
                  <a:schemeClr val="bg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grpSp>
              <p:nvGrpSpPr>
                <p:cNvPr id="22539" name="Group 11"/>
                <p:cNvGrpSpPr>
                  <a:grpSpLocks/>
                </p:cNvGrpSpPr>
                <p:nvPr userDrawn="1"/>
              </p:nvGrpSpPr>
              <p:grpSpPr bwMode="auto">
                <a:xfrm>
                  <a:off x="272" y="400"/>
                  <a:ext cx="5208" cy="113"/>
                  <a:chOff x="254" y="463"/>
                  <a:chExt cx="5208" cy="113"/>
                </a:xfrm>
              </p:grpSpPr>
              <p:sp>
                <p:nvSpPr>
                  <p:cNvPr id="22540" name="Freeform 12"/>
                  <p:cNvSpPr>
                    <a:spLocks/>
                  </p:cNvSpPr>
                  <p:nvPr/>
                </p:nvSpPr>
                <p:spPr bwMode="auto">
                  <a:xfrm flipH="1">
                    <a:off x="5232" y="468"/>
                    <a:ext cx="230" cy="106"/>
                  </a:xfrm>
                  <a:custGeom>
                    <a:avLst/>
                    <a:gdLst/>
                    <a:ahLst/>
                    <a:cxnLst>
                      <a:cxn ang="0">
                        <a:pos x="230" y="0"/>
                      </a:cxn>
                      <a:cxn ang="0">
                        <a:pos x="182" y="0"/>
                      </a:cxn>
                      <a:cxn ang="0">
                        <a:pos x="0" y="78"/>
                      </a:cxn>
                      <a:cxn ang="0">
                        <a:pos x="86" y="96"/>
                      </a:cxn>
                      <a:cxn ang="0">
                        <a:pos x="204" y="96"/>
                      </a:cxn>
                      <a:cxn ang="0">
                        <a:pos x="230" y="0"/>
                      </a:cxn>
                    </a:cxnLst>
                    <a:rect l="0" t="0" r="r" b="b"/>
                    <a:pathLst>
                      <a:path w="230" h="96">
                        <a:moveTo>
                          <a:pt x="230" y="0"/>
                        </a:moveTo>
                        <a:lnTo>
                          <a:pt x="182" y="0"/>
                        </a:lnTo>
                        <a:lnTo>
                          <a:pt x="0" y="78"/>
                        </a:lnTo>
                        <a:lnTo>
                          <a:pt x="86" y="96"/>
                        </a:lnTo>
                        <a:lnTo>
                          <a:pt x="204" y="96"/>
                        </a:lnTo>
                        <a:lnTo>
                          <a:pt x="230" y="0"/>
                        </a:lnTo>
                        <a:close/>
                      </a:path>
                    </a:pathLst>
                  </a:custGeom>
                  <a:solidFill>
                    <a:schemeClr val="bg2"/>
                  </a:solidFill>
                  <a:ln w="9525" cap="flat" cmpd="sng">
                    <a:noFill/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541" name="Freeform 13"/>
                  <p:cNvSpPr>
                    <a:spLocks/>
                  </p:cNvSpPr>
                  <p:nvPr/>
                </p:nvSpPr>
                <p:spPr bwMode="auto">
                  <a:xfrm>
                    <a:off x="254" y="470"/>
                    <a:ext cx="230" cy="106"/>
                  </a:xfrm>
                  <a:custGeom>
                    <a:avLst/>
                    <a:gdLst/>
                    <a:ahLst/>
                    <a:cxnLst>
                      <a:cxn ang="0">
                        <a:pos x="230" y="0"/>
                      </a:cxn>
                      <a:cxn ang="0">
                        <a:pos x="182" y="0"/>
                      </a:cxn>
                      <a:cxn ang="0">
                        <a:pos x="0" y="78"/>
                      </a:cxn>
                      <a:cxn ang="0">
                        <a:pos x="86" y="96"/>
                      </a:cxn>
                      <a:cxn ang="0">
                        <a:pos x="204" y="96"/>
                      </a:cxn>
                      <a:cxn ang="0">
                        <a:pos x="230" y="0"/>
                      </a:cxn>
                    </a:cxnLst>
                    <a:rect l="0" t="0" r="r" b="b"/>
                    <a:pathLst>
                      <a:path w="230" h="96">
                        <a:moveTo>
                          <a:pt x="230" y="0"/>
                        </a:moveTo>
                        <a:lnTo>
                          <a:pt x="182" y="0"/>
                        </a:lnTo>
                        <a:lnTo>
                          <a:pt x="0" y="78"/>
                        </a:lnTo>
                        <a:lnTo>
                          <a:pt x="86" y="96"/>
                        </a:lnTo>
                        <a:lnTo>
                          <a:pt x="204" y="96"/>
                        </a:lnTo>
                        <a:lnTo>
                          <a:pt x="230" y="0"/>
                        </a:lnTo>
                        <a:close/>
                      </a:path>
                    </a:pathLst>
                  </a:custGeom>
                  <a:solidFill>
                    <a:schemeClr val="bg2"/>
                  </a:solidFill>
                  <a:ln w="9525" cap="flat" cmpd="sng">
                    <a:noFill/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grpSp>
                <p:nvGrpSpPr>
                  <p:cNvPr id="22542" name="Group 14"/>
                  <p:cNvGrpSpPr>
                    <a:grpSpLocks/>
                  </p:cNvGrpSpPr>
                  <p:nvPr/>
                </p:nvGrpSpPr>
                <p:grpSpPr bwMode="auto">
                  <a:xfrm>
                    <a:off x="450" y="463"/>
                    <a:ext cx="4812" cy="113"/>
                    <a:chOff x="450" y="463"/>
                    <a:chExt cx="4812" cy="113"/>
                  </a:xfrm>
                </p:grpSpPr>
                <p:grpSp>
                  <p:nvGrpSpPr>
                    <p:cNvPr id="22543" name="Group 15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50" y="464"/>
                      <a:ext cx="2928" cy="112"/>
                      <a:chOff x="0" y="283"/>
                      <a:chExt cx="5760" cy="220"/>
                    </a:xfrm>
                  </p:grpSpPr>
                  <p:grpSp>
                    <p:nvGrpSpPr>
                      <p:cNvPr id="22544" name="Group 16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0" y="283"/>
                        <a:ext cx="823" cy="220"/>
                        <a:chOff x="240" y="720"/>
                        <a:chExt cx="3980" cy="1064"/>
                      </a:xfrm>
                    </p:grpSpPr>
                    <p:sp>
                      <p:nvSpPr>
                        <p:cNvPr id="22545" name="Freeform 17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40" y="720"/>
                          <a:ext cx="2012" cy="1064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54"/>
                            </a:cxn>
                            <a:cxn ang="0">
                              <a:pos x="0" y="1064"/>
                            </a:cxn>
                            <a:cxn ang="0">
                              <a:pos x="236" y="1064"/>
                            </a:cxn>
                            <a:cxn ang="0">
                              <a:pos x="1772" y="1064"/>
                            </a:cxn>
                            <a:cxn ang="0">
                              <a:pos x="2012" y="1064"/>
                            </a:cxn>
                            <a:cxn ang="0">
                              <a:pos x="2012" y="54"/>
                            </a:cxn>
                            <a:cxn ang="0">
                              <a:pos x="0" y="54"/>
                            </a:cxn>
                          </a:cxnLst>
                          <a:rect l="0" t="0" r="r" b="b"/>
                          <a:pathLst>
                            <a:path w="2012" h="1064">
                              <a:moveTo>
                                <a:pt x="0" y="54"/>
                              </a:moveTo>
                              <a:lnTo>
                                <a:pt x="0" y="1064"/>
                              </a:lnTo>
                              <a:lnTo>
                                <a:pt x="236" y="1064"/>
                              </a:lnTo>
                              <a:cubicBezTo>
                                <a:pt x="234" y="8"/>
                                <a:pt x="1770" y="0"/>
                                <a:pt x="1772" y="1064"/>
                              </a:cubicBezTo>
                              <a:lnTo>
                                <a:pt x="2012" y="1064"/>
                              </a:lnTo>
                              <a:lnTo>
                                <a:pt x="2012" y="54"/>
                              </a:lnTo>
                              <a:lnTo>
                                <a:pt x="0" y="5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bg2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22546" name="Freeform 18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208" y="720"/>
                          <a:ext cx="2012" cy="1064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54"/>
                            </a:cxn>
                            <a:cxn ang="0">
                              <a:pos x="0" y="1064"/>
                            </a:cxn>
                            <a:cxn ang="0">
                              <a:pos x="236" y="1064"/>
                            </a:cxn>
                            <a:cxn ang="0">
                              <a:pos x="1772" y="1064"/>
                            </a:cxn>
                            <a:cxn ang="0">
                              <a:pos x="2012" y="1064"/>
                            </a:cxn>
                            <a:cxn ang="0">
                              <a:pos x="2012" y="54"/>
                            </a:cxn>
                            <a:cxn ang="0">
                              <a:pos x="0" y="54"/>
                            </a:cxn>
                          </a:cxnLst>
                          <a:rect l="0" t="0" r="r" b="b"/>
                          <a:pathLst>
                            <a:path w="2012" h="1064">
                              <a:moveTo>
                                <a:pt x="0" y="54"/>
                              </a:moveTo>
                              <a:lnTo>
                                <a:pt x="0" y="1064"/>
                              </a:lnTo>
                              <a:lnTo>
                                <a:pt x="236" y="1064"/>
                              </a:lnTo>
                              <a:cubicBezTo>
                                <a:pt x="234" y="8"/>
                                <a:pt x="1770" y="0"/>
                                <a:pt x="1772" y="1064"/>
                              </a:cubicBezTo>
                              <a:lnTo>
                                <a:pt x="2012" y="1064"/>
                              </a:lnTo>
                              <a:lnTo>
                                <a:pt x="2012" y="54"/>
                              </a:lnTo>
                              <a:lnTo>
                                <a:pt x="0" y="5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bg2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en-US"/>
                        </a:p>
                      </p:txBody>
                    </p:sp>
                  </p:grpSp>
                  <p:grpSp>
                    <p:nvGrpSpPr>
                      <p:cNvPr id="22547" name="Group 19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823" y="283"/>
                        <a:ext cx="823" cy="220"/>
                        <a:chOff x="240" y="720"/>
                        <a:chExt cx="3980" cy="1064"/>
                      </a:xfrm>
                    </p:grpSpPr>
                    <p:sp>
                      <p:nvSpPr>
                        <p:cNvPr id="22548" name="Freeform 20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40" y="720"/>
                          <a:ext cx="2012" cy="1064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54"/>
                            </a:cxn>
                            <a:cxn ang="0">
                              <a:pos x="0" y="1064"/>
                            </a:cxn>
                            <a:cxn ang="0">
                              <a:pos x="236" y="1064"/>
                            </a:cxn>
                            <a:cxn ang="0">
                              <a:pos x="1772" y="1064"/>
                            </a:cxn>
                            <a:cxn ang="0">
                              <a:pos x="2012" y="1064"/>
                            </a:cxn>
                            <a:cxn ang="0">
                              <a:pos x="2012" y="54"/>
                            </a:cxn>
                            <a:cxn ang="0">
                              <a:pos x="0" y="54"/>
                            </a:cxn>
                          </a:cxnLst>
                          <a:rect l="0" t="0" r="r" b="b"/>
                          <a:pathLst>
                            <a:path w="2012" h="1064">
                              <a:moveTo>
                                <a:pt x="0" y="54"/>
                              </a:moveTo>
                              <a:lnTo>
                                <a:pt x="0" y="1064"/>
                              </a:lnTo>
                              <a:lnTo>
                                <a:pt x="236" y="1064"/>
                              </a:lnTo>
                              <a:cubicBezTo>
                                <a:pt x="234" y="8"/>
                                <a:pt x="1770" y="0"/>
                                <a:pt x="1772" y="1064"/>
                              </a:cubicBezTo>
                              <a:lnTo>
                                <a:pt x="2012" y="1064"/>
                              </a:lnTo>
                              <a:lnTo>
                                <a:pt x="2012" y="54"/>
                              </a:lnTo>
                              <a:lnTo>
                                <a:pt x="0" y="5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bg2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22549" name="Freeform 21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208" y="720"/>
                          <a:ext cx="2012" cy="1064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54"/>
                            </a:cxn>
                            <a:cxn ang="0">
                              <a:pos x="0" y="1064"/>
                            </a:cxn>
                            <a:cxn ang="0">
                              <a:pos x="236" y="1064"/>
                            </a:cxn>
                            <a:cxn ang="0">
                              <a:pos x="1772" y="1064"/>
                            </a:cxn>
                            <a:cxn ang="0">
                              <a:pos x="2012" y="1064"/>
                            </a:cxn>
                            <a:cxn ang="0">
                              <a:pos x="2012" y="54"/>
                            </a:cxn>
                            <a:cxn ang="0">
                              <a:pos x="0" y="54"/>
                            </a:cxn>
                          </a:cxnLst>
                          <a:rect l="0" t="0" r="r" b="b"/>
                          <a:pathLst>
                            <a:path w="2012" h="1064">
                              <a:moveTo>
                                <a:pt x="0" y="54"/>
                              </a:moveTo>
                              <a:lnTo>
                                <a:pt x="0" y="1064"/>
                              </a:lnTo>
                              <a:lnTo>
                                <a:pt x="236" y="1064"/>
                              </a:lnTo>
                              <a:cubicBezTo>
                                <a:pt x="234" y="8"/>
                                <a:pt x="1770" y="0"/>
                                <a:pt x="1772" y="1064"/>
                              </a:cubicBezTo>
                              <a:lnTo>
                                <a:pt x="2012" y="1064"/>
                              </a:lnTo>
                              <a:lnTo>
                                <a:pt x="2012" y="54"/>
                              </a:lnTo>
                              <a:lnTo>
                                <a:pt x="0" y="5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bg2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en-US"/>
                        </a:p>
                      </p:txBody>
                    </p:sp>
                  </p:grpSp>
                  <p:grpSp>
                    <p:nvGrpSpPr>
                      <p:cNvPr id="22550" name="Group 22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646" y="283"/>
                        <a:ext cx="823" cy="220"/>
                        <a:chOff x="1646" y="283"/>
                        <a:chExt cx="823" cy="220"/>
                      </a:xfrm>
                    </p:grpSpPr>
                    <p:sp>
                      <p:nvSpPr>
                        <p:cNvPr id="22551" name="Freeform 23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1646" y="283"/>
                          <a:ext cx="416" cy="220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54"/>
                            </a:cxn>
                            <a:cxn ang="0">
                              <a:pos x="0" y="1064"/>
                            </a:cxn>
                            <a:cxn ang="0">
                              <a:pos x="236" y="1064"/>
                            </a:cxn>
                            <a:cxn ang="0">
                              <a:pos x="1772" y="1064"/>
                            </a:cxn>
                            <a:cxn ang="0">
                              <a:pos x="2012" y="1064"/>
                            </a:cxn>
                            <a:cxn ang="0">
                              <a:pos x="2012" y="54"/>
                            </a:cxn>
                            <a:cxn ang="0">
                              <a:pos x="0" y="54"/>
                            </a:cxn>
                          </a:cxnLst>
                          <a:rect l="0" t="0" r="r" b="b"/>
                          <a:pathLst>
                            <a:path w="2012" h="1064">
                              <a:moveTo>
                                <a:pt x="0" y="54"/>
                              </a:moveTo>
                              <a:lnTo>
                                <a:pt x="0" y="1064"/>
                              </a:lnTo>
                              <a:lnTo>
                                <a:pt x="236" y="1064"/>
                              </a:lnTo>
                              <a:cubicBezTo>
                                <a:pt x="234" y="8"/>
                                <a:pt x="1770" y="0"/>
                                <a:pt x="1772" y="1064"/>
                              </a:cubicBezTo>
                              <a:lnTo>
                                <a:pt x="2012" y="1064"/>
                              </a:lnTo>
                              <a:lnTo>
                                <a:pt x="2012" y="54"/>
                              </a:lnTo>
                              <a:lnTo>
                                <a:pt x="0" y="5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bg2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22552" name="Freeform 24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053" y="283"/>
                          <a:ext cx="416" cy="220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54"/>
                            </a:cxn>
                            <a:cxn ang="0">
                              <a:pos x="0" y="1064"/>
                            </a:cxn>
                            <a:cxn ang="0">
                              <a:pos x="236" y="1064"/>
                            </a:cxn>
                            <a:cxn ang="0">
                              <a:pos x="1772" y="1064"/>
                            </a:cxn>
                            <a:cxn ang="0">
                              <a:pos x="2012" y="1064"/>
                            </a:cxn>
                            <a:cxn ang="0">
                              <a:pos x="2012" y="54"/>
                            </a:cxn>
                            <a:cxn ang="0">
                              <a:pos x="0" y="54"/>
                            </a:cxn>
                          </a:cxnLst>
                          <a:rect l="0" t="0" r="r" b="b"/>
                          <a:pathLst>
                            <a:path w="2012" h="1064">
                              <a:moveTo>
                                <a:pt x="0" y="54"/>
                              </a:moveTo>
                              <a:lnTo>
                                <a:pt x="0" y="1064"/>
                              </a:lnTo>
                              <a:lnTo>
                                <a:pt x="236" y="1064"/>
                              </a:lnTo>
                              <a:cubicBezTo>
                                <a:pt x="234" y="8"/>
                                <a:pt x="1770" y="0"/>
                                <a:pt x="1772" y="1064"/>
                              </a:cubicBezTo>
                              <a:lnTo>
                                <a:pt x="2012" y="1064"/>
                              </a:lnTo>
                              <a:lnTo>
                                <a:pt x="2012" y="54"/>
                              </a:lnTo>
                              <a:lnTo>
                                <a:pt x="0" y="5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bg2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en-US"/>
                        </a:p>
                      </p:txBody>
                    </p:sp>
                  </p:grpSp>
                  <p:grpSp>
                    <p:nvGrpSpPr>
                      <p:cNvPr id="22553" name="Group 25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469" y="283"/>
                        <a:ext cx="822" cy="220"/>
                        <a:chOff x="240" y="720"/>
                        <a:chExt cx="3980" cy="1064"/>
                      </a:xfrm>
                    </p:grpSpPr>
                    <p:sp>
                      <p:nvSpPr>
                        <p:cNvPr id="22554" name="Freeform 26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40" y="720"/>
                          <a:ext cx="2012" cy="1064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54"/>
                            </a:cxn>
                            <a:cxn ang="0">
                              <a:pos x="0" y="1064"/>
                            </a:cxn>
                            <a:cxn ang="0">
                              <a:pos x="236" y="1064"/>
                            </a:cxn>
                            <a:cxn ang="0">
                              <a:pos x="1772" y="1064"/>
                            </a:cxn>
                            <a:cxn ang="0">
                              <a:pos x="2012" y="1064"/>
                            </a:cxn>
                            <a:cxn ang="0">
                              <a:pos x="2012" y="54"/>
                            </a:cxn>
                            <a:cxn ang="0">
                              <a:pos x="0" y="54"/>
                            </a:cxn>
                          </a:cxnLst>
                          <a:rect l="0" t="0" r="r" b="b"/>
                          <a:pathLst>
                            <a:path w="2012" h="1064">
                              <a:moveTo>
                                <a:pt x="0" y="54"/>
                              </a:moveTo>
                              <a:lnTo>
                                <a:pt x="0" y="1064"/>
                              </a:lnTo>
                              <a:lnTo>
                                <a:pt x="236" y="1064"/>
                              </a:lnTo>
                              <a:cubicBezTo>
                                <a:pt x="234" y="8"/>
                                <a:pt x="1770" y="0"/>
                                <a:pt x="1772" y="1064"/>
                              </a:cubicBezTo>
                              <a:lnTo>
                                <a:pt x="2012" y="1064"/>
                              </a:lnTo>
                              <a:lnTo>
                                <a:pt x="2012" y="54"/>
                              </a:lnTo>
                              <a:lnTo>
                                <a:pt x="0" y="5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bg2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22555" name="Freeform 27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208" y="720"/>
                          <a:ext cx="2012" cy="1064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54"/>
                            </a:cxn>
                            <a:cxn ang="0">
                              <a:pos x="0" y="1064"/>
                            </a:cxn>
                            <a:cxn ang="0">
                              <a:pos x="236" y="1064"/>
                            </a:cxn>
                            <a:cxn ang="0">
                              <a:pos x="1772" y="1064"/>
                            </a:cxn>
                            <a:cxn ang="0">
                              <a:pos x="2012" y="1064"/>
                            </a:cxn>
                            <a:cxn ang="0">
                              <a:pos x="2012" y="54"/>
                            </a:cxn>
                            <a:cxn ang="0">
                              <a:pos x="0" y="54"/>
                            </a:cxn>
                          </a:cxnLst>
                          <a:rect l="0" t="0" r="r" b="b"/>
                          <a:pathLst>
                            <a:path w="2012" h="1064">
                              <a:moveTo>
                                <a:pt x="0" y="54"/>
                              </a:moveTo>
                              <a:lnTo>
                                <a:pt x="0" y="1064"/>
                              </a:lnTo>
                              <a:lnTo>
                                <a:pt x="236" y="1064"/>
                              </a:lnTo>
                              <a:cubicBezTo>
                                <a:pt x="234" y="8"/>
                                <a:pt x="1770" y="0"/>
                                <a:pt x="1772" y="1064"/>
                              </a:cubicBezTo>
                              <a:lnTo>
                                <a:pt x="2012" y="1064"/>
                              </a:lnTo>
                              <a:lnTo>
                                <a:pt x="2012" y="54"/>
                              </a:lnTo>
                              <a:lnTo>
                                <a:pt x="0" y="5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bg2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en-US"/>
                        </a:p>
                      </p:txBody>
                    </p:sp>
                  </p:grpSp>
                  <p:grpSp>
                    <p:nvGrpSpPr>
                      <p:cNvPr id="22556" name="Group 28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291" y="283"/>
                        <a:ext cx="823" cy="220"/>
                        <a:chOff x="240" y="720"/>
                        <a:chExt cx="3980" cy="1064"/>
                      </a:xfrm>
                    </p:grpSpPr>
                    <p:sp>
                      <p:nvSpPr>
                        <p:cNvPr id="22557" name="Freeform 29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40" y="720"/>
                          <a:ext cx="2012" cy="1064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54"/>
                            </a:cxn>
                            <a:cxn ang="0">
                              <a:pos x="0" y="1064"/>
                            </a:cxn>
                            <a:cxn ang="0">
                              <a:pos x="236" y="1064"/>
                            </a:cxn>
                            <a:cxn ang="0">
                              <a:pos x="1772" y="1064"/>
                            </a:cxn>
                            <a:cxn ang="0">
                              <a:pos x="2012" y="1064"/>
                            </a:cxn>
                            <a:cxn ang="0">
                              <a:pos x="2012" y="54"/>
                            </a:cxn>
                            <a:cxn ang="0">
                              <a:pos x="0" y="54"/>
                            </a:cxn>
                          </a:cxnLst>
                          <a:rect l="0" t="0" r="r" b="b"/>
                          <a:pathLst>
                            <a:path w="2012" h="1064">
                              <a:moveTo>
                                <a:pt x="0" y="54"/>
                              </a:moveTo>
                              <a:lnTo>
                                <a:pt x="0" y="1064"/>
                              </a:lnTo>
                              <a:lnTo>
                                <a:pt x="236" y="1064"/>
                              </a:lnTo>
                              <a:cubicBezTo>
                                <a:pt x="234" y="8"/>
                                <a:pt x="1770" y="0"/>
                                <a:pt x="1772" y="1064"/>
                              </a:cubicBezTo>
                              <a:lnTo>
                                <a:pt x="2012" y="1064"/>
                              </a:lnTo>
                              <a:lnTo>
                                <a:pt x="2012" y="54"/>
                              </a:lnTo>
                              <a:lnTo>
                                <a:pt x="0" y="5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bg2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22558" name="Freeform 30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208" y="720"/>
                          <a:ext cx="2012" cy="1064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54"/>
                            </a:cxn>
                            <a:cxn ang="0">
                              <a:pos x="0" y="1064"/>
                            </a:cxn>
                            <a:cxn ang="0">
                              <a:pos x="236" y="1064"/>
                            </a:cxn>
                            <a:cxn ang="0">
                              <a:pos x="1772" y="1064"/>
                            </a:cxn>
                            <a:cxn ang="0">
                              <a:pos x="2012" y="1064"/>
                            </a:cxn>
                            <a:cxn ang="0">
                              <a:pos x="2012" y="54"/>
                            </a:cxn>
                            <a:cxn ang="0">
                              <a:pos x="0" y="54"/>
                            </a:cxn>
                          </a:cxnLst>
                          <a:rect l="0" t="0" r="r" b="b"/>
                          <a:pathLst>
                            <a:path w="2012" h="1064">
                              <a:moveTo>
                                <a:pt x="0" y="54"/>
                              </a:moveTo>
                              <a:lnTo>
                                <a:pt x="0" y="1064"/>
                              </a:lnTo>
                              <a:lnTo>
                                <a:pt x="236" y="1064"/>
                              </a:lnTo>
                              <a:cubicBezTo>
                                <a:pt x="234" y="8"/>
                                <a:pt x="1770" y="0"/>
                                <a:pt x="1772" y="1064"/>
                              </a:cubicBezTo>
                              <a:lnTo>
                                <a:pt x="2012" y="1064"/>
                              </a:lnTo>
                              <a:lnTo>
                                <a:pt x="2012" y="54"/>
                              </a:lnTo>
                              <a:lnTo>
                                <a:pt x="0" y="5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bg2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en-US"/>
                        </a:p>
                      </p:txBody>
                    </p:sp>
                  </p:grpSp>
                  <p:grpSp>
                    <p:nvGrpSpPr>
                      <p:cNvPr id="22559" name="Group 31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114" y="283"/>
                        <a:ext cx="823" cy="220"/>
                        <a:chOff x="240" y="720"/>
                        <a:chExt cx="3980" cy="1064"/>
                      </a:xfrm>
                    </p:grpSpPr>
                    <p:sp>
                      <p:nvSpPr>
                        <p:cNvPr id="22560" name="Freeform 32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40" y="720"/>
                          <a:ext cx="2012" cy="1064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54"/>
                            </a:cxn>
                            <a:cxn ang="0">
                              <a:pos x="0" y="1064"/>
                            </a:cxn>
                            <a:cxn ang="0">
                              <a:pos x="236" y="1064"/>
                            </a:cxn>
                            <a:cxn ang="0">
                              <a:pos x="1772" y="1064"/>
                            </a:cxn>
                            <a:cxn ang="0">
                              <a:pos x="2012" y="1064"/>
                            </a:cxn>
                            <a:cxn ang="0">
                              <a:pos x="2012" y="54"/>
                            </a:cxn>
                            <a:cxn ang="0">
                              <a:pos x="0" y="54"/>
                            </a:cxn>
                          </a:cxnLst>
                          <a:rect l="0" t="0" r="r" b="b"/>
                          <a:pathLst>
                            <a:path w="2012" h="1064">
                              <a:moveTo>
                                <a:pt x="0" y="54"/>
                              </a:moveTo>
                              <a:lnTo>
                                <a:pt x="0" y="1064"/>
                              </a:lnTo>
                              <a:lnTo>
                                <a:pt x="236" y="1064"/>
                              </a:lnTo>
                              <a:cubicBezTo>
                                <a:pt x="234" y="8"/>
                                <a:pt x="1770" y="0"/>
                                <a:pt x="1772" y="1064"/>
                              </a:cubicBezTo>
                              <a:lnTo>
                                <a:pt x="2012" y="1064"/>
                              </a:lnTo>
                              <a:lnTo>
                                <a:pt x="2012" y="54"/>
                              </a:lnTo>
                              <a:lnTo>
                                <a:pt x="0" y="5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bg2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22561" name="Freeform 33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208" y="720"/>
                          <a:ext cx="2012" cy="1064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54"/>
                            </a:cxn>
                            <a:cxn ang="0">
                              <a:pos x="0" y="1064"/>
                            </a:cxn>
                            <a:cxn ang="0">
                              <a:pos x="236" y="1064"/>
                            </a:cxn>
                            <a:cxn ang="0">
                              <a:pos x="1772" y="1064"/>
                            </a:cxn>
                            <a:cxn ang="0">
                              <a:pos x="2012" y="1064"/>
                            </a:cxn>
                            <a:cxn ang="0">
                              <a:pos x="2012" y="54"/>
                            </a:cxn>
                            <a:cxn ang="0">
                              <a:pos x="0" y="54"/>
                            </a:cxn>
                          </a:cxnLst>
                          <a:rect l="0" t="0" r="r" b="b"/>
                          <a:pathLst>
                            <a:path w="2012" h="1064">
                              <a:moveTo>
                                <a:pt x="0" y="54"/>
                              </a:moveTo>
                              <a:lnTo>
                                <a:pt x="0" y="1064"/>
                              </a:lnTo>
                              <a:lnTo>
                                <a:pt x="236" y="1064"/>
                              </a:lnTo>
                              <a:cubicBezTo>
                                <a:pt x="234" y="8"/>
                                <a:pt x="1770" y="0"/>
                                <a:pt x="1772" y="1064"/>
                              </a:cubicBezTo>
                              <a:lnTo>
                                <a:pt x="2012" y="1064"/>
                              </a:lnTo>
                              <a:lnTo>
                                <a:pt x="2012" y="54"/>
                              </a:lnTo>
                              <a:lnTo>
                                <a:pt x="0" y="5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bg2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en-US"/>
                        </a:p>
                      </p:txBody>
                    </p:sp>
                  </p:grpSp>
                  <p:grpSp>
                    <p:nvGrpSpPr>
                      <p:cNvPr id="22562" name="Group 34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937" y="283"/>
                        <a:ext cx="823" cy="220"/>
                        <a:chOff x="240" y="720"/>
                        <a:chExt cx="3980" cy="1064"/>
                      </a:xfrm>
                    </p:grpSpPr>
                    <p:sp>
                      <p:nvSpPr>
                        <p:cNvPr id="22563" name="Freeform 35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40" y="720"/>
                          <a:ext cx="2012" cy="1064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54"/>
                            </a:cxn>
                            <a:cxn ang="0">
                              <a:pos x="0" y="1064"/>
                            </a:cxn>
                            <a:cxn ang="0">
                              <a:pos x="236" y="1064"/>
                            </a:cxn>
                            <a:cxn ang="0">
                              <a:pos x="1772" y="1064"/>
                            </a:cxn>
                            <a:cxn ang="0">
                              <a:pos x="2012" y="1064"/>
                            </a:cxn>
                            <a:cxn ang="0">
                              <a:pos x="2012" y="54"/>
                            </a:cxn>
                            <a:cxn ang="0">
                              <a:pos x="0" y="54"/>
                            </a:cxn>
                          </a:cxnLst>
                          <a:rect l="0" t="0" r="r" b="b"/>
                          <a:pathLst>
                            <a:path w="2012" h="1064">
                              <a:moveTo>
                                <a:pt x="0" y="54"/>
                              </a:moveTo>
                              <a:lnTo>
                                <a:pt x="0" y="1064"/>
                              </a:lnTo>
                              <a:lnTo>
                                <a:pt x="236" y="1064"/>
                              </a:lnTo>
                              <a:cubicBezTo>
                                <a:pt x="234" y="8"/>
                                <a:pt x="1770" y="0"/>
                                <a:pt x="1772" y="1064"/>
                              </a:cubicBezTo>
                              <a:lnTo>
                                <a:pt x="2012" y="1064"/>
                              </a:lnTo>
                              <a:lnTo>
                                <a:pt x="2012" y="54"/>
                              </a:lnTo>
                              <a:lnTo>
                                <a:pt x="0" y="5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bg2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22564" name="Freeform 36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208" y="720"/>
                          <a:ext cx="2012" cy="1064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54"/>
                            </a:cxn>
                            <a:cxn ang="0">
                              <a:pos x="0" y="1064"/>
                            </a:cxn>
                            <a:cxn ang="0">
                              <a:pos x="236" y="1064"/>
                            </a:cxn>
                            <a:cxn ang="0">
                              <a:pos x="1772" y="1064"/>
                            </a:cxn>
                            <a:cxn ang="0">
                              <a:pos x="2012" y="1064"/>
                            </a:cxn>
                            <a:cxn ang="0">
                              <a:pos x="2012" y="54"/>
                            </a:cxn>
                            <a:cxn ang="0">
                              <a:pos x="0" y="54"/>
                            </a:cxn>
                          </a:cxnLst>
                          <a:rect l="0" t="0" r="r" b="b"/>
                          <a:pathLst>
                            <a:path w="2012" h="1064">
                              <a:moveTo>
                                <a:pt x="0" y="54"/>
                              </a:moveTo>
                              <a:lnTo>
                                <a:pt x="0" y="1064"/>
                              </a:lnTo>
                              <a:lnTo>
                                <a:pt x="236" y="1064"/>
                              </a:lnTo>
                              <a:cubicBezTo>
                                <a:pt x="234" y="8"/>
                                <a:pt x="1770" y="0"/>
                                <a:pt x="1772" y="1064"/>
                              </a:cubicBezTo>
                              <a:lnTo>
                                <a:pt x="2012" y="1064"/>
                              </a:lnTo>
                              <a:lnTo>
                                <a:pt x="2012" y="54"/>
                              </a:lnTo>
                              <a:lnTo>
                                <a:pt x="0" y="5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bg2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en-US"/>
                        </a:p>
                      </p:txBody>
                    </p:sp>
                  </p:grpSp>
                </p:grpSp>
                <p:grpSp>
                  <p:nvGrpSpPr>
                    <p:cNvPr id="22565" name="Group 37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378" y="463"/>
                      <a:ext cx="418" cy="112"/>
                      <a:chOff x="240" y="720"/>
                      <a:chExt cx="3980" cy="1064"/>
                    </a:xfrm>
                  </p:grpSpPr>
                  <p:sp>
                    <p:nvSpPr>
                      <p:cNvPr id="22566" name="Freeform 38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40" y="720"/>
                        <a:ext cx="2012" cy="1064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54"/>
                          </a:cxn>
                          <a:cxn ang="0">
                            <a:pos x="0" y="1064"/>
                          </a:cxn>
                          <a:cxn ang="0">
                            <a:pos x="236" y="1064"/>
                          </a:cxn>
                          <a:cxn ang="0">
                            <a:pos x="1772" y="1064"/>
                          </a:cxn>
                          <a:cxn ang="0">
                            <a:pos x="2012" y="1064"/>
                          </a:cxn>
                          <a:cxn ang="0">
                            <a:pos x="2012" y="54"/>
                          </a:cxn>
                          <a:cxn ang="0">
                            <a:pos x="0" y="54"/>
                          </a:cxn>
                        </a:cxnLst>
                        <a:rect l="0" t="0" r="r" b="b"/>
                        <a:pathLst>
                          <a:path w="2012" h="1064">
                            <a:moveTo>
                              <a:pt x="0" y="54"/>
                            </a:moveTo>
                            <a:lnTo>
                              <a:pt x="0" y="1064"/>
                            </a:lnTo>
                            <a:lnTo>
                              <a:pt x="236" y="1064"/>
                            </a:lnTo>
                            <a:cubicBezTo>
                              <a:pt x="234" y="8"/>
                              <a:pt x="1770" y="0"/>
                              <a:pt x="1772" y="1064"/>
                            </a:cubicBezTo>
                            <a:lnTo>
                              <a:pt x="2012" y="1064"/>
                            </a:lnTo>
                            <a:lnTo>
                              <a:pt x="2012" y="54"/>
                            </a:lnTo>
                            <a:lnTo>
                              <a:pt x="0" y="54"/>
                            </a:lnTo>
                            <a:close/>
                          </a:path>
                        </a:pathLst>
                      </a:custGeom>
                      <a:solidFill>
                        <a:schemeClr val="bg2"/>
                      </a:solidFill>
                      <a:ln w="9525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22567" name="Freeform 39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208" y="720"/>
                        <a:ext cx="2012" cy="1064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54"/>
                          </a:cxn>
                          <a:cxn ang="0">
                            <a:pos x="0" y="1064"/>
                          </a:cxn>
                          <a:cxn ang="0">
                            <a:pos x="236" y="1064"/>
                          </a:cxn>
                          <a:cxn ang="0">
                            <a:pos x="1772" y="1064"/>
                          </a:cxn>
                          <a:cxn ang="0">
                            <a:pos x="2012" y="1064"/>
                          </a:cxn>
                          <a:cxn ang="0">
                            <a:pos x="2012" y="54"/>
                          </a:cxn>
                          <a:cxn ang="0">
                            <a:pos x="0" y="54"/>
                          </a:cxn>
                        </a:cxnLst>
                        <a:rect l="0" t="0" r="r" b="b"/>
                        <a:pathLst>
                          <a:path w="2012" h="1064">
                            <a:moveTo>
                              <a:pt x="0" y="54"/>
                            </a:moveTo>
                            <a:lnTo>
                              <a:pt x="0" y="1064"/>
                            </a:lnTo>
                            <a:lnTo>
                              <a:pt x="236" y="1064"/>
                            </a:lnTo>
                            <a:cubicBezTo>
                              <a:pt x="234" y="8"/>
                              <a:pt x="1770" y="0"/>
                              <a:pt x="1772" y="1064"/>
                            </a:cubicBezTo>
                            <a:lnTo>
                              <a:pt x="2012" y="1064"/>
                            </a:lnTo>
                            <a:lnTo>
                              <a:pt x="2012" y="54"/>
                            </a:lnTo>
                            <a:lnTo>
                              <a:pt x="0" y="54"/>
                            </a:lnTo>
                            <a:close/>
                          </a:path>
                        </a:pathLst>
                      </a:custGeom>
                      <a:solidFill>
                        <a:schemeClr val="bg2"/>
                      </a:solidFill>
                      <a:ln w="9525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en-US"/>
                      </a:p>
                    </p:txBody>
                  </p:sp>
                </p:grpSp>
                <p:grpSp>
                  <p:nvGrpSpPr>
                    <p:cNvPr id="22568" name="Group 4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796" y="463"/>
                      <a:ext cx="419" cy="112"/>
                      <a:chOff x="240" y="720"/>
                      <a:chExt cx="3980" cy="1064"/>
                    </a:xfrm>
                  </p:grpSpPr>
                  <p:sp>
                    <p:nvSpPr>
                      <p:cNvPr id="22569" name="Freeform 41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40" y="720"/>
                        <a:ext cx="2012" cy="1064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54"/>
                          </a:cxn>
                          <a:cxn ang="0">
                            <a:pos x="0" y="1064"/>
                          </a:cxn>
                          <a:cxn ang="0">
                            <a:pos x="236" y="1064"/>
                          </a:cxn>
                          <a:cxn ang="0">
                            <a:pos x="1772" y="1064"/>
                          </a:cxn>
                          <a:cxn ang="0">
                            <a:pos x="2012" y="1064"/>
                          </a:cxn>
                          <a:cxn ang="0">
                            <a:pos x="2012" y="54"/>
                          </a:cxn>
                          <a:cxn ang="0">
                            <a:pos x="0" y="54"/>
                          </a:cxn>
                        </a:cxnLst>
                        <a:rect l="0" t="0" r="r" b="b"/>
                        <a:pathLst>
                          <a:path w="2012" h="1064">
                            <a:moveTo>
                              <a:pt x="0" y="54"/>
                            </a:moveTo>
                            <a:lnTo>
                              <a:pt x="0" y="1064"/>
                            </a:lnTo>
                            <a:lnTo>
                              <a:pt x="236" y="1064"/>
                            </a:lnTo>
                            <a:cubicBezTo>
                              <a:pt x="234" y="8"/>
                              <a:pt x="1770" y="0"/>
                              <a:pt x="1772" y="1064"/>
                            </a:cubicBezTo>
                            <a:lnTo>
                              <a:pt x="2012" y="1064"/>
                            </a:lnTo>
                            <a:lnTo>
                              <a:pt x="2012" y="54"/>
                            </a:lnTo>
                            <a:lnTo>
                              <a:pt x="0" y="54"/>
                            </a:lnTo>
                            <a:close/>
                          </a:path>
                        </a:pathLst>
                      </a:custGeom>
                      <a:solidFill>
                        <a:schemeClr val="bg2"/>
                      </a:solidFill>
                      <a:ln w="9525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22570" name="Freeform 42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208" y="720"/>
                        <a:ext cx="2012" cy="1064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54"/>
                          </a:cxn>
                          <a:cxn ang="0">
                            <a:pos x="0" y="1064"/>
                          </a:cxn>
                          <a:cxn ang="0">
                            <a:pos x="236" y="1064"/>
                          </a:cxn>
                          <a:cxn ang="0">
                            <a:pos x="1772" y="1064"/>
                          </a:cxn>
                          <a:cxn ang="0">
                            <a:pos x="2012" y="1064"/>
                          </a:cxn>
                          <a:cxn ang="0">
                            <a:pos x="2012" y="54"/>
                          </a:cxn>
                          <a:cxn ang="0">
                            <a:pos x="0" y="54"/>
                          </a:cxn>
                        </a:cxnLst>
                        <a:rect l="0" t="0" r="r" b="b"/>
                        <a:pathLst>
                          <a:path w="2012" h="1064">
                            <a:moveTo>
                              <a:pt x="0" y="54"/>
                            </a:moveTo>
                            <a:lnTo>
                              <a:pt x="0" y="1064"/>
                            </a:lnTo>
                            <a:lnTo>
                              <a:pt x="236" y="1064"/>
                            </a:lnTo>
                            <a:cubicBezTo>
                              <a:pt x="234" y="8"/>
                              <a:pt x="1770" y="0"/>
                              <a:pt x="1772" y="1064"/>
                            </a:cubicBezTo>
                            <a:lnTo>
                              <a:pt x="2012" y="1064"/>
                            </a:lnTo>
                            <a:lnTo>
                              <a:pt x="2012" y="54"/>
                            </a:lnTo>
                            <a:lnTo>
                              <a:pt x="0" y="54"/>
                            </a:lnTo>
                            <a:close/>
                          </a:path>
                        </a:pathLst>
                      </a:custGeom>
                      <a:solidFill>
                        <a:schemeClr val="bg2"/>
                      </a:solidFill>
                      <a:ln w="9525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en-US"/>
                      </a:p>
                    </p:txBody>
                  </p:sp>
                </p:grpSp>
                <p:grpSp>
                  <p:nvGrpSpPr>
                    <p:cNvPr id="22571" name="Group 43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215" y="463"/>
                      <a:ext cx="418" cy="112"/>
                      <a:chOff x="1646" y="283"/>
                      <a:chExt cx="823" cy="220"/>
                    </a:xfrm>
                  </p:grpSpPr>
                  <p:sp>
                    <p:nvSpPr>
                      <p:cNvPr id="22572" name="Freeform 44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646" y="283"/>
                        <a:ext cx="416" cy="22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54"/>
                          </a:cxn>
                          <a:cxn ang="0">
                            <a:pos x="0" y="1064"/>
                          </a:cxn>
                          <a:cxn ang="0">
                            <a:pos x="236" y="1064"/>
                          </a:cxn>
                          <a:cxn ang="0">
                            <a:pos x="1772" y="1064"/>
                          </a:cxn>
                          <a:cxn ang="0">
                            <a:pos x="2012" y="1064"/>
                          </a:cxn>
                          <a:cxn ang="0">
                            <a:pos x="2012" y="54"/>
                          </a:cxn>
                          <a:cxn ang="0">
                            <a:pos x="0" y="54"/>
                          </a:cxn>
                        </a:cxnLst>
                        <a:rect l="0" t="0" r="r" b="b"/>
                        <a:pathLst>
                          <a:path w="2012" h="1064">
                            <a:moveTo>
                              <a:pt x="0" y="54"/>
                            </a:moveTo>
                            <a:lnTo>
                              <a:pt x="0" y="1064"/>
                            </a:lnTo>
                            <a:lnTo>
                              <a:pt x="236" y="1064"/>
                            </a:lnTo>
                            <a:cubicBezTo>
                              <a:pt x="234" y="8"/>
                              <a:pt x="1770" y="0"/>
                              <a:pt x="1772" y="1064"/>
                            </a:cubicBezTo>
                            <a:lnTo>
                              <a:pt x="2012" y="1064"/>
                            </a:lnTo>
                            <a:lnTo>
                              <a:pt x="2012" y="54"/>
                            </a:lnTo>
                            <a:lnTo>
                              <a:pt x="0" y="54"/>
                            </a:lnTo>
                            <a:close/>
                          </a:path>
                        </a:pathLst>
                      </a:custGeom>
                      <a:solidFill>
                        <a:schemeClr val="bg2"/>
                      </a:solidFill>
                      <a:ln w="9525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22573" name="Freeform 45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053" y="283"/>
                        <a:ext cx="416" cy="22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54"/>
                          </a:cxn>
                          <a:cxn ang="0">
                            <a:pos x="0" y="1064"/>
                          </a:cxn>
                          <a:cxn ang="0">
                            <a:pos x="236" y="1064"/>
                          </a:cxn>
                          <a:cxn ang="0">
                            <a:pos x="1772" y="1064"/>
                          </a:cxn>
                          <a:cxn ang="0">
                            <a:pos x="2012" y="1064"/>
                          </a:cxn>
                          <a:cxn ang="0">
                            <a:pos x="2012" y="54"/>
                          </a:cxn>
                          <a:cxn ang="0">
                            <a:pos x="0" y="54"/>
                          </a:cxn>
                        </a:cxnLst>
                        <a:rect l="0" t="0" r="r" b="b"/>
                        <a:pathLst>
                          <a:path w="2012" h="1064">
                            <a:moveTo>
                              <a:pt x="0" y="54"/>
                            </a:moveTo>
                            <a:lnTo>
                              <a:pt x="0" y="1064"/>
                            </a:lnTo>
                            <a:lnTo>
                              <a:pt x="236" y="1064"/>
                            </a:lnTo>
                            <a:cubicBezTo>
                              <a:pt x="234" y="8"/>
                              <a:pt x="1770" y="0"/>
                              <a:pt x="1772" y="1064"/>
                            </a:cubicBezTo>
                            <a:lnTo>
                              <a:pt x="2012" y="1064"/>
                            </a:lnTo>
                            <a:lnTo>
                              <a:pt x="2012" y="54"/>
                            </a:lnTo>
                            <a:lnTo>
                              <a:pt x="0" y="54"/>
                            </a:lnTo>
                            <a:close/>
                          </a:path>
                        </a:pathLst>
                      </a:custGeom>
                      <a:solidFill>
                        <a:schemeClr val="bg2"/>
                      </a:solidFill>
                      <a:ln w="9525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en-US"/>
                      </a:p>
                    </p:txBody>
                  </p:sp>
                </p:grpSp>
                <p:grpSp>
                  <p:nvGrpSpPr>
                    <p:cNvPr id="22574" name="Group 46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633" y="463"/>
                      <a:ext cx="418" cy="112"/>
                      <a:chOff x="240" y="720"/>
                      <a:chExt cx="3980" cy="1064"/>
                    </a:xfrm>
                  </p:grpSpPr>
                  <p:sp>
                    <p:nvSpPr>
                      <p:cNvPr id="22575" name="Freeform 47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40" y="720"/>
                        <a:ext cx="2012" cy="1064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54"/>
                          </a:cxn>
                          <a:cxn ang="0">
                            <a:pos x="0" y="1064"/>
                          </a:cxn>
                          <a:cxn ang="0">
                            <a:pos x="236" y="1064"/>
                          </a:cxn>
                          <a:cxn ang="0">
                            <a:pos x="1772" y="1064"/>
                          </a:cxn>
                          <a:cxn ang="0">
                            <a:pos x="2012" y="1064"/>
                          </a:cxn>
                          <a:cxn ang="0">
                            <a:pos x="2012" y="54"/>
                          </a:cxn>
                          <a:cxn ang="0">
                            <a:pos x="0" y="54"/>
                          </a:cxn>
                        </a:cxnLst>
                        <a:rect l="0" t="0" r="r" b="b"/>
                        <a:pathLst>
                          <a:path w="2012" h="1064">
                            <a:moveTo>
                              <a:pt x="0" y="54"/>
                            </a:moveTo>
                            <a:lnTo>
                              <a:pt x="0" y="1064"/>
                            </a:lnTo>
                            <a:lnTo>
                              <a:pt x="236" y="1064"/>
                            </a:lnTo>
                            <a:cubicBezTo>
                              <a:pt x="234" y="8"/>
                              <a:pt x="1770" y="0"/>
                              <a:pt x="1772" y="1064"/>
                            </a:cubicBezTo>
                            <a:lnTo>
                              <a:pt x="2012" y="1064"/>
                            </a:lnTo>
                            <a:lnTo>
                              <a:pt x="2012" y="54"/>
                            </a:lnTo>
                            <a:lnTo>
                              <a:pt x="0" y="54"/>
                            </a:lnTo>
                            <a:close/>
                          </a:path>
                        </a:pathLst>
                      </a:custGeom>
                      <a:solidFill>
                        <a:schemeClr val="bg2"/>
                      </a:solidFill>
                      <a:ln w="9525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22576" name="Freeform 48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208" y="720"/>
                        <a:ext cx="2012" cy="1064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54"/>
                          </a:cxn>
                          <a:cxn ang="0">
                            <a:pos x="0" y="1064"/>
                          </a:cxn>
                          <a:cxn ang="0">
                            <a:pos x="236" y="1064"/>
                          </a:cxn>
                          <a:cxn ang="0">
                            <a:pos x="1772" y="1064"/>
                          </a:cxn>
                          <a:cxn ang="0">
                            <a:pos x="2012" y="1064"/>
                          </a:cxn>
                          <a:cxn ang="0">
                            <a:pos x="2012" y="54"/>
                          </a:cxn>
                          <a:cxn ang="0">
                            <a:pos x="0" y="54"/>
                          </a:cxn>
                        </a:cxnLst>
                        <a:rect l="0" t="0" r="r" b="b"/>
                        <a:pathLst>
                          <a:path w="2012" h="1064">
                            <a:moveTo>
                              <a:pt x="0" y="54"/>
                            </a:moveTo>
                            <a:lnTo>
                              <a:pt x="0" y="1064"/>
                            </a:lnTo>
                            <a:lnTo>
                              <a:pt x="236" y="1064"/>
                            </a:lnTo>
                            <a:cubicBezTo>
                              <a:pt x="234" y="8"/>
                              <a:pt x="1770" y="0"/>
                              <a:pt x="1772" y="1064"/>
                            </a:cubicBezTo>
                            <a:lnTo>
                              <a:pt x="2012" y="1064"/>
                            </a:lnTo>
                            <a:lnTo>
                              <a:pt x="2012" y="54"/>
                            </a:lnTo>
                            <a:lnTo>
                              <a:pt x="0" y="54"/>
                            </a:lnTo>
                            <a:close/>
                          </a:path>
                        </a:pathLst>
                      </a:custGeom>
                      <a:solidFill>
                        <a:schemeClr val="bg2"/>
                      </a:solidFill>
                      <a:ln w="9525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en-US"/>
                      </a:p>
                    </p:txBody>
                  </p:sp>
                </p:grpSp>
                <p:sp>
                  <p:nvSpPr>
                    <p:cNvPr id="22577" name="Freeform 49"/>
                    <p:cNvSpPr>
                      <a:spLocks/>
                    </p:cNvSpPr>
                    <p:nvPr/>
                  </p:nvSpPr>
                  <p:spPr bwMode="auto">
                    <a:xfrm>
                      <a:off x="5051" y="463"/>
                      <a:ext cx="211" cy="112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4"/>
                        </a:cxn>
                        <a:cxn ang="0">
                          <a:pos x="0" y="1064"/>
                        </a:cxn>
                        <a:cxn ang="0">
                          <a:pos x="236" y="1064"/>
                        </a:cxn>
                        <a:cxn ang="0">
                          <a:pos x="1772" y="1064"/>
                        </a:cxn>
                        <a:cxn ang="0">
                          <a:pos x="2012" y="1064"/>
                        </a:cxn>
                        <a:cxn ang="0">
                          <a:pos x="2012" y="54"/>
                        </a:cxn>
                        <a:cxn ang="0">
                          <a:pos x="0" y="54"/>
                        </a:cxn>
                      </a:cxnLst>
                      <a:rect l="0" t="0" r="r" b="b"/>
                      <a:pathLst>
                        <a:path w="2012" h="1064">
                          <a:moveTo>
                            <a:pt x="0" y="54"/>
                          </a:moveTo>
                          <a:lnTo>
                            <a:pt x="0" y="1064"/>
                          </a:lnTo>
                          <a:lnTo>
                            <a:pt x="236" y="1064"/>
                          </a:lnTo>
                          <a:cubicBezTo>
                            <a:pt x="234" y="8"/>
                            <a:pt x="1770" y="0"/>
                            <a:pt x="1772" y="1064"/>
                          </a:cubicBezTo>
                          <a:lnTo>
                            <a:pt x="2012" y="1064"/>
                          </a:lnTo>
                          <a:lnTo>
                            <a:pt x="2012" y="54"/>
                          </a:lnTo>
                          <a:lnTo>
                            <a:pt x="0" y="54"/>
                          </a:lnTo>
                          <a:close/>
                        </a:path>
                      </a:pathLst>
                    </a:custGeom>
                    <a:solidFill>
                      <a:schemeClr val="bg2"/>
                    </a:soli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</p:grpSp>
            <p:grpSp>
              <p:nvGrpSpPr>
                <p:cNvPr id="22578" name="Group 50"/>
                <p:cNvGrpSpPr>
                  <a:grpSpLocks/>
                </p:cNvGrpSpPr>
                <p:nvPr userDrawn="1"/>
              </p:nvGrpSpPr>
              <p:grpSpPr bwMode="auto">
                <a:xfrm>
                  <a:off x="262" y="399"/>
                  <a:ext cx="5208" cy="113"/>
                  <a:chOff x="254" y="463"/>
                  <a:chExt cx="5208" cy="113"/>
                </a:xfrm>
              </p:grpSpPr>
              <p:sp>
                <p:nvSpPr>
                  <p:cNvPr id="22579" name="Freeform 51"/>
                  <p:cNvSpPr>
                    <a:spLocks/>
                  </p:cNvSpPr>
                  <p:nvPr/>
                </p:nvSpPr>
                <p:spPr bwMode="auto">
                  <a:xfrm flipH="1">
                    <a:off x="5232" y="468"/>
                    <a:ext cx="230" cy="106"/>
                  </a:xfrm>
                  <a:custGeom>
                    <a:avLst/>
                    <a:gdLst/>
                    <a:ahLst/>
                    <a:cxnLst>
                      <a:cxn ang="0">
                        <a:pos x="230" y="0"/>
                      </a:cxn>
                      <a:cxn ang="0">
                        <a:pos x="182" y="0"/>
                      </a:cxn>
                      <a:cxn ang="0">
                        <a:pos x="0" y="78"/>
                      </a:cxn>
                      <a:cxn ang="0">
                        <a:pos x="86" y="96"/>
                      </a:cxn>
                      <a:cxn ang="0">
                        <a:pos x="204" y="96"/>
                      </a:cxn>
                      <a:cxn ang="0">
                        <a:pos x="230" y="0"/>
                      </a:cxn>
                    </a:cxnLst>
                    <a:rect l="0" t="0" r="r" b="b"/>
                    <a:pathLst>
                      <a:path w="230" h="96">
                        <a:moveTo>
                          <a:pt x="230" y="0"/>
                        </a:moveTo>
                        <a:lnTo>
                          <a:pt x="182" y="0"/>
                        </a:lnTo>
                        <a:lnTo>
                          <a:pt x="0" y="78"/>
                        </a:lnTo>
                        <a:lnTo>
                          <a:pt x="86" y="96"/>
                        </a:lnTo>
                        <a:lnTo>
                          <a:pt x="204" y="96"/>
                        </a:lnTo>
                        <a:lnTo>
                          <a:pt x="230" y="0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 cmpd="sng">
                    <a:noFill/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580" name="Freeform 52"/>
                  <p:cNvSpPr>
                    <a:spLocks/>
                  </p:cNvSpPr>
                  <p:nvPr/>
                </p:nvSpPr>
                <p:spPr bwMode="auto">
                  <a:xfrm>
                    <a:off x="254" y="470"/>
                    <a:ext cx="230" cy="106"/>
                  </a:xfrm>
                  <a:custGeom>
                    <a:avLst/>
                    <a:gdLst/>
                    <a:ahLst/>
                    <a:cxnLst>
                      <a:cxn ang="0">
                        <a:pos x="230" y="0"/>
                      </a:cxn>
                      <a:cxn ang="0">
                        <a:pos x="182" y="0"/>
                      </a:cxn>
                      <a:cxn ang="0">
                        <a:pos x="0" y="78"/>
                      </a:cxn>
                      <a:cxn ang="0">
                        <a:pos x="86" y="96"/>
                      </a:cxn>
                      <a:cxn ang="0">
                        <a:pos x="204" y="96"/>
                      </a:cxn>
                      <a:cxn ang="0">
                        <a:pos x="230" y="0"/>
                      </a:cxn>
                    </a:cxnLst>
                    <a:rect l="0" t="0" r="r" b="b"/>
                    <a:pathLst>
                      <a:path w="230" h="96">
                        <a:moveTo>
                          <a:pt x="230" y="0"/>
                        </a:moveTo>
                        <a:lnTo>
                          <a:pt x="182" y="0"/>
                        </a:lnTo>
                        <a:lnTo>
                          <a:pt x="0" y="78"/>
                        </a:lnTo>
                        <a:lnTo>
                          <a:pt x="86" y="96"/>
                        </a:lnTo>
                        <a:lnTo>
                          <a:pt x="204" y="96"/>
                        </a:lnTo>
                        <a:lnTo>
                          <a:pt x="230" y="0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 cmpd="sng">
                    <a:noFill/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grpSp>
                <p:nvGrpSpPr>
                  <p:cNvPr id="22581" name="Group 53"/>
                  <p:cNvGrpSpPr>
                    <a:grpSpLocks/>
                  </p:cNvGrpSpPr>
                  <p:nvPr/>
                </p:nvGrpSpPr>
                <p:grpSpPr bwMode="auto">
                  <a:xfrm>
                    <a:off x="450" y="463"/>
                    <a:ext cx="4812" cy="113"/>
                    <a:chOff x="450" y="463"/>
                    <a:chExt cx="4812" cy="113"/>
                  </a:xfrm>
                </p:grpSpPr>
                <p:grpSp>
                  <p:nvGrpSpPr>
                    <p:cNvPr id="22582" name="Group 54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50" y="464"/>
                      <a:ext cx="2928" cy="112"/>
                      <a:chOff x="0" y="283"/>
                      <a:chExt cx="5760" cy="220"/>
                    </a:xfrm>
                  </p:grpSpPr>
                  <p:grpSp>
                    <p:nvGrpSpPr>
                      <p:cNvPr id="22583" name="Group 55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0" y="283"/>
                        <a:ext cx="823" cy="220"/>
                        <a:chOff x="240" y="720"/>
                        <a:chExt cx="3980" cy="1064"/>
                      </a:xfrm>
                    </p:grpSpPr>
                    <p:sp>
                      <p:nvSpPr>
                        <p:cNvPr id="22584" name="Freeform 56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40" y="720"/>
                          <a:ext cx="2012" cy="1064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54"/>
                            </a:cxn>
                            <a:cxn ang="0">
                              <a:pos x="0" y="1064"/>
                            </a:cxn>
                            <a:cxn ang="0">
                              <a:pos x="236" y="1064"/>
                            </a:cxn>
                            <a:cxn ang="0">
                              <a:pos x="1772" y="1064"/>
                            </a:cxn>
                            <a:cxn ang="0">
                              <a:pos x="2012" y="1064"/>
                            </a:cxn>
                            <a:cxn ang="0">
                              <a:pos x="2012" y="54"/>
                            </a:cxn>
                            <a:cxn ang="0">
                              <a:pos x="0" y="54"/>
                            </a:cxn>
                          </a:cxnLst>
                          <a:rect l="0" t="0" r="r" b="b"/>
                          <a:pathLst>
                            <a:path w="2012" h="1064">
                              <a:moveTo>
                                <a:pt x="0" y="54"/>
                              </a:moveTo>
                              <a:lnTo>
                                <a:pt x="0" y="1064"/>
                              </a:lnTo>
                              <a:lnTo>
                                <a:pt x="236" y="1064"/>
                              </a:lnTo>
                              <a:cubicBezTo>
                                <a:pt x="234" y="8"/>
                                <a:pt x="1770" y="0"/>
                                <a:pt x="1772" y="1064"/>
                              </a:cubicBezTo>
                              <a:lnTo>
                                <a:pt x="2012" y="1064"/>
                              </a:lnTo>
                              <a:lnTo>
                                <a:pt x="2012" y="54"/>
                              </a:lnTo>
                              <a:lnTo>
                                <a:pt x="0" y="5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22585" name="Freeform 57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208" y="720"/>
                          <a:ext cx="2012" cy="1064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54"/>
                            </a:cxn>
                            <a:cxn ang="0">
                              <a:pos x="0" y="1064"/>
                            </a:cxn>
                            <a:cxn ang="0">
                              <a:pos x="236" y="1064"/>
                            </a:cxn>
                            <a:cxn ang="0">
                              <a:pos x="1772" y="1064"/>
                            </a:cxn>
                            <a:cxn ang="0">
                              <a:pos x="2012" y="1064"/>
                            </a:cxn>
                            <a:cxn ang="0">
                              <a:pos x="2012" y="54"/>
                            </a:cxn>
                            <a:cxn ang="0">
                              <a:pos x="0" y="54"/>
                            </a:cxn>
                          </a:cxnLst>
                          <a:rect l="0" t="0" r="r" b="b"/>
                          <a:pathLst>
                            <a:path w="2012" h="1064">
                              <a:moveTo>
                                <a:pt x="0" y="54"/>
                              </a:moveTo>
                              <a:lnTo>
                                <a:pt x="0" y="1064"/>
                              </a:lnTo>
                              <a:lnTo>
                                <a:pt x="236" y="1064"/>
                              </a:lnTo>
                              <a:cubicBezTo>
                                <a:pt x="234" y="8"/>
                                <a:pt x="1770" y="0"/>
                                <a:pt x="1772" y="1064"/>
                              </a:cubicBezTo>
                              <a:lnTo>
                                <a:pt x="2012" y="1064"/>
                              </a:lnTo>
                              <a:lnTo>
                                <a:pt x="2012" y="54"/>
                              </a:lnTo>
                              <a:lnTo>
                                <a:pt x="0" y="5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en-US"/>
                        </a:p>
                      </p:txBody>
                    </p:sp>
                  </p:grpSp>
                  <p:grpSp>
                    <p:nvGrpSpPr>
                      <p:cNvPr id="22586" name="Group 58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823" y="283"/>
                        <a:ext cx="823" cy="220"/>
                        <a:chOff x="240" y="720"/>
                        <a:chExt cx="3980" cy="1064"/>
                      </a:xfrm>
                    </p:grpSpPr>
                    <p:sp>
                      <p:nvSpPr>
                        <p:cNvPr id="22587" name="Freeform 59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40" y="720"/>
                          <a:ext cx="2012" cy="1064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54"/>
                            </a:cxn>
                            <a:cxn ang="0">
                              <a:pos x="0" y="1064"/>
                            </a:cxn>
                            <a:cxn ang="0">
                              <a:pos x="236" y="1064"/>
                            </a:cxn>
                            <a:cxn ang="0">
                              <a:pos x="1772" y="1064"/>
                            </a:cxn>
                            <a:cxn ang="0">
                              <a:pos x="2012" y="1064"/>
                            </a:cxn>
                            <a:cxn ang="0">
                              <a:pos x="2012" y="54"/>
                            </a:cxn>
                            <a:cxn ang="0">
                              <a:pos x="0" y="54"/>
                            </a:cxn>
                          </a:cxnLst>
                          <a:rect l="0" t="0" r="r" b="b"/>
                          <a:pathLst>
                            <a:path w="2012" h="1064">
                              <a:moveTo>
                                <a:pt x="0" y="54"/>
                              </a:moveTo>
                              <a:lnTo>
                                <a:pt x="0" y="1064"/>
                              </a:lnTo>
                              <a:lnTo>
                                <a:pt x="236" y="1064"/>
                              </a:lnTo>
                              <a:cubicBezTo>
                                <a:pt x="234" y="8"/>
                                <a:pt x="1770" y="0"/>
                                <a:pt x="1772" y="1064"/>
                              </a:cubicBezTo>
                              <a:lnTo>
                                <a:pt x="2012" y="1064"/>
                              </a:lnTo>
                              <a:lnTo>
                                <a:pt x="2012" y="54"/>
                              </a:lnTo>
                              <a:lnTo>
                                <a:pt x="0" y="5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22588" name="Freeform 60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208" y="720"/>
                          <a:ext cx="2012" cy="1064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54"/>
                            </a:cxn>
                            <a:cxn ang="0">
                              <a:pos x="0" y="1064"/>
                            </a:cxn>
                            <a:cxn ang="0">
                              <a:pos x="236" y="1064"/>
                            </a:cxn>
                            <a:cxn ang="0">
                              <a:pos x="1772" y="1064"/>
                            </a:cxn>
                            <a:cxn ang="0">
                              <a:pos x="2012" y="1064"/>
                            </a:cxn>
                            <a:cxn ang="0">
                              <a:pos x="2012" y="54"/>
                            </a:cxn>
                            <a:cxn ang="0">
                              <a:pos x="0" y="54"/>
                            </a:cxn>
                          </a:cxnLst>
                          <a:rect l="0" t="0" r="r" b="b"/>
                          <a:pathLst>
                            <a:path w="2012" h="1064">
                              <a:moveTo>
                                <a:pt x="0" y="54"/>
                              </a:moveTo>
                              <a:lnTo>
                                <a:pt x="0" y="1064"/>
                              </a:lnTo>
                              <a:lnTo>
                                <a:pt x="236" y="1064"/>
                              </a:lnTo>
                              <a:cubicBezTo>
                                <a:pt x="234" y="8"/>
                                <a:pt x="1770" y="0"/>
                                <a:pt x="1772" y="1064"/>
                              </a:cubicBezTo>
                              <a:lnTo>
                                <a:pt x="2012" y="1064"/>
                              </a:lnTo>
                              <a:lnTo>
                                <a:pt x="2012" y="54"/>
                              </a:lnTo>
                              <a:lnTo>
                                <a:pt x="0" y="5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en-US"/>
                        </a:p>
                      </p:txBody>
                    </p:sp>
                  </p:grpSp>
                  <p:grpSp>
                    <p:nvGrpSpPr>
                      <p:cNvPr id="22589" name="Group 61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646" y="283"/>
                        <a:ext cx="823" cy="220"/>
                        <a:chOff x="1646" y="283"/>
                        <a:chExt cx="823" cy="220"/>
                      </a:xfrm>
                    </p:grpSpPr>
                    <p:sp>
                      <p:nvSpPr>
                        <p:cNvPr id="22590" name="Freeform 62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1646" y="283"/>
                          <a:ext cx="416" cy="220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54"/>
                            </a:cxn>
                            <a:cxn ang="0">
                              <a:pos x="0" y="1064"/>
                            </a:cxn>
                            <a:cxn ang="0">
                              <a:pos x="236" y="1064"/>
                            </a:cxn>
                            <a:cxn ang="0">
                              <a:pos x="1772" y="1064"/>
                            </a:cxn>
                            <a:cxn ang="0">
                              <a:pos x="2012" y="1064"/>
                            </a:cxn>
                            <a:cxn ang="0">
                              <a:pos x="2012" y="54"/>
                            </a:cxn>
                            <a:cxn ang="0">
                              <a:pos x="0" y="54"/>
                            </a:cxn>
                          </a:cxnLst>
                          <a:rect l="0" t="0" r="r" b="b"/>
                          <a:pathLst>
                            <a:path w="2012" h="1064">
                              <a:moveTo>
                                <a:pt x="0" y="54"/>
                              </a:moveTo>
                              <a:lnTo>
                                <a:pt x="0" y="1064"/>
                              </a:lnTo>
                              <a:lnTo>
                                <a:pt x="236" y="1064"/>
                              </a:lnTo>
                              <a:cubicBezTo>
                                <a:pt x="234" y="8"/>
                                <a:pt x="1770" y="0"/>
                                <a:pt x="1772" y="1064"/>
                              </a:cubicBezTo>
                              <a:lnTo>
                                <a:pt x="2012" y="1064"/>
                              </a:lnTo>
                              <a:lnTo>
                                <a:pt x="2012" y="54"/>
                              </a:lnTo>
                              <a:lnTo>
                                <a:pt x="0" y="5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22591" name="Freeform 63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053" y="283"/>
                          <a:ext cx="416" cy="220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54"/>
                            </a:cxn>
                            <a:cxn ang="0">
                              <a:pos x="0" y="1064"/>
                            </a:cxn>
                            <a:cxn ang="0">
                              <a:pos x="236" y="1064"/>
                            </a:cxn>
                            <a:cxn ang="0">
                              <a:pos x="1772" y="1064"/>
                            </a:cxn>
                            <a:cxn ang="0">
                              <a:pos x="2012" y="1064"/>
                            </a:cxn>
                            <a:cxn ang="0">
                              <a:pos x="2012" y="54"/>
                            </a:cxn>
                            <a:cxn ang="0">
                              <a:pos x="0" y="54"/>
                            </a:cxn>
                          </a:cxnLst>
                          <a:rect l="0" t="0" r="r" b="b"/>
                          <a:pathLst>
                            <a:path w="2012" h="1064">
                              <a:moveTo>
                                <a:pt x="0" y="54"/>
                              </a:moveTo>
                              <a:lnTo>
                                <a:pt x="0" y="1064"/>
                              </a:lnTo>
                              <a:lnTo>
                                <a:pt x="236" y="1064"/>
                              </a:lnTo>
                              <a:cubicBezTo>
                                <a:pt x="234" y="8"/>
                                <a:pt x="1770" y="0"/>
                                <a:pt x="1772" y="1064"/>
                              </a:cubicBezTo>
                              <a:lnTo>
                                <a:pt x="2012" y="1064"/>
                              </a:lnTo>
                              <a:lnTo>
                                <a:pt x="2012" y="54"/>
                              </a:lnTo>
                              <a:lnTo>
                                <a:pt x="0" y="5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en-US"/>
                        </a:p>
                      </p:txBody>
                    </p:sp>
                  </p:grpSp>
                  <p:grpSp>
                    <p:nvGrpSpPr>
                      <p:cNvPr id="22592" name="Group 64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469" y="283"/>
                        <a:ext cx="822" cy="220"/>
                        <a:chOff x="240" y="720"/>
                        <a:chExt cx="3980" cy="1064"/>
                      </a:xfrm>
                    </p:grpSpPr>
                    <p:sp>
                      <p:nvSpPr>
                        <p:cNvPr id="22593" name="Freeform 65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40" y="720"/>
                          <a:ext cx="2012" cy="1064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54"/>
                            </a:cxn>
                            <a:cxn ang="0">
                              <a:pos x="0" y="1064"/>
                            </a:cxn>
                            <a:cxn ang="0">
                              <a:pos x="236" y="1064"/>
                            </a:cxn>
                            <a:cxn ang="0">
                              <a:pos x="1772" y="1064"/>
                            </a:cxn>
                            <a:cxn ang="0">
                              <a:pos x="2012" y="1064"/>
                            </a:cxn>
                            <a:cxn ang="0">
                              <a:pos x="2012" y="54"/>
                            </a:cxn>
                            <a:cxn ang="0">
                              <a:pos x="0" y="54"/>
                            </a:cxn>
                          </a:cxnLst>
                          <a:rect l="0" t="0" r="r" b="b"/>
                          <a:pathLst>
                            <a:path w="2012" h="1064">
                              <a:moveTo>
                                <a:pt x="0" y="54"/>
                              </a:moveTo>
                              <a:lnTo>
                                <a:pt x="0" y="1064"/>
                              </a:lnTo>
                              <a:lnTo>
                                <a:pt x="236" y="1064"/>
                              </a:lnTo>
                              <a:cubicBezTo>
                                <a:pt x="234" y="8"/>
                                <a:pt x="1770" y="0"/>
                                <a:pt x="1772" y="1064"/>
                              </a:cubicBezTo>
                              <a:lnTo>
                                <a:pt x="2012" y="1064"/>
                              </a:lnTo>
                              <a:lnTo>
                                <a:pt x="2012" y="54"/>
                              </a:lnTo>
                              <a:lnTo>
                                <a:pt x="0" y="5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22594" name="Freeform 66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208" y="720"/>
                          <a:ext cx="2012" cy="1064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54"/>
                            </a:cxn>
                            <a:cxn ang="0">
                              <a:pos x="0" y="1064"/>
                            </a:cxn>
                            <a:cxn ang="0">
                              <a:pos x="236" y="1064"/>
                            </a:cxn>
                            <a:cxn ang="0">
                              <a:pos x="1772" y="1064"/>
                            </a:cxn>
                            <a:cxn ang="0">
                              <a:pos x="2012" y="1064"/>
                            </a:cxn>
                            <a:cxn ang="0">
                              <a:pos x="2012" y="54"/>
                            </a:cxn>
                            <a:cxn ang="0">
                              <a:pos x="0" y="54"/>
                            </a:cxn>
                          </a:cxnLst>
                          <a:rect l="0" t="0" r="r" b="b"/>
                          <a:pathLst>
                            <a:path w="2012" h="1064">
                              <a:moveTo>
                                <a:pt x="0" y="54"/>
                              </a:moveTo>
                              <a:lnTo>
                                <a:pt x="0" y="1064"/>
                              </a:lnTo>
                              <a:lnTo>
                                <a:pt x="236" y="1064"/>
                              </a:lnTo>
                              <a:cubicBezTo>
                                <a:pt x="234" y="8"/>
                                <a:pt x="1770" y="0"/>
                                <a:pt x="1772" y="1064"/>
                              </a:cubicBezTo>
                              <a:lnTo>
                                <a:pt x="2012" y="1064"/>
                              </a:lnTo>
                              <a:lnTo>
                                <a:pt x="2012" y="54"/>
                              </a:lnTo>
                              <a:lnTo>
                                <a:pt x="0" y="5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en-US"/>
                        </a:p>
                      </p:txBody>
                    </p:sp>
                  </p:grpSp>
                  <p:grpSp>
                    <p:nvGrpSpPr>
                      <p:cNvPr id="22595" name="Group 67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291" y="283"/>
                        <a:ext cx="823" cy="220"/>
                        <a:chOff x="240" y="720"/>
                        <a:chExt cx="3980" cy="1064"/>
                      </a:xfrm>
                    </p:grpSpPr>
                    <p:sp>
                      <p:nvSpPr>
                        <p:cNvPr id="22596" name="Freeform 68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40" y="720"/>
                          <a:ext cx="2012" cy="1064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54"/>
                            </a:cxn>
                            <a:cxn ang="0">
                              <a:pos x="0" y="1064"/>
                            </a:cxn>
                            <a:cxn ang="0">
                              <a:pos x="236" y="1064"/>
                            </a:cxn>
                            <a:cxn ang="0">
                              <a:pos x="1772" y="1064"/>
                            </a:cxn>
                            <a:cxn ang="0">
                              <a:pos x="2012" y="1064"/>
                            </a:cxn>
                            <a:cxn ang="0">
                              <a:pos x="2012" y="54"/>
                            </a:cxn>
                            <a:cxn ang="0">
                              <a:pos x="0" y="54"/>
                            </a:cxn>
                          </a:cxnLst>
                          <a:rect l="0" t="0" r="r" b="b"/>
                          <a:pathLst>
                            <a:path w="2012" h="1064">
                              <a:moveTo>
                                <a:pt x="0" y="54"/>
                              </a:moveTo>
                              <a:lnTo>
                                <a:pt x="0" y="1064"/>
                              </a:lnTo>
                              <a:lnTo>
                                <a:pt x="236" y="1064"/>
                              </a:lnTo>
                              <a:cubicBezTo>
                                <a:pt x="234" y="8"/>
                                <a:pt x="1770" y="0"/>
                                <a:pt x="1772" y="1064"/>
                              </a:cubicBezTo>
                              <a:lnTo>
                                <a:pt x="2012" y="1064"/>
                              </a:lnTo>
                              <a:lnTo>
                                <a:pt x="2012" y="54"/>
                              </a:lnTo>
                              <a:lnTo>
                                <a:pt x="0" y="5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22597" name="Freeform 69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208" y="720"/>
                          <a:ext cx="2012" cy="1064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54"/>
                            </a:cxn>
                            <a:cxn ang="0">
                              <a:pos x="0" y="1064"/>
                            </a:cxn>
                            <a:cxn ang="0">
                              <a:pos x="236" y="1064"/>
                            </a:cxn>
                            <a:cxn ang="0">
                              <a:pos x="1772" y="1064"/>
                            </a:cxn>
                            <a:cxn ang="0">
                              <a:pos x="2012" y="1064"/>
                            </a:cxn>
                            <a:cxn ang="0">
                              <a:pos x="2012" y="54"/>
                            </a:cxn>
                            <a:cxn ang="0">
                              <a:pos x="0" y="54"/>
                            </a:cxn>
                          </a:cxnLst>
                          <a:rect l="0" t="0" r="r" b="b"/>
                          <a:pathLst>
                            <a:path w="2012" h="1064">
                              <a:moveTo>
                                <a:pt x="0" y="54"/>
                              </a:moveTo>
                              <a:lnTo>
                                <a:pt x="0" y="1064"/>
                              </a:lnTo>
                              <a:lnTo>
                                <a:pt x="236" y="1064"/>
                              </a:lnTo>
                              <a:cubicBezTo>
                                <a:pt x="234" y="8"/>
                                <a:pt x="1770" y="0"/>
                                <a:pt x="1772" y="1064"/>
                              </a:cubicBezTo>
                              <a:lnTo>
                                <a:pt x="2012" y="1064"/>
                              </a:lnTo>
                              <a:lnTo>
                                <a:pt x="2012" y="54"/>
                              </a:lnTo>
                              <a:lnTo>
                                <a:pt x="0" y="5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en-US"/>
                        </a:p>
                      </p:txBody>
                    </p:sp>
                  </p:grpSp>
                  <p:grpSp>
                    <p:nvGrpSpPr>
                      <p:cNvPr id="22598" name="Group 70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114" y="283"/>
                        <a:ext cx="823" cy="220"/>
                        <a:chOff x="240" y="720"/>
                        <a:chExt cx="3980" cy="1064"/>
                      </a:xfrm>
                    </p:grpSpPr>
                    <p:sp>
                      <p:nvSpPr>
                        <p:cNvPr id="22599" name="Freeform 71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40" y="720"/>
                          <a:ext cx="2012" cy="1064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54"/>
                            </a:cxn>
                            <a:cxn ang="0">
                              <a:pos x="0" y="1064"/>
                            </a:cxn>
                            <a:cxn ang="0">
                              <a:pos x="236" y="1064"/>
                            </a:cxn>
                            <a:cxn ang="0">
                              <a:pos x="1772" y="1064"/>
                            </a:cxn>
                            <a:cxn ang="0">
                              <a:pos x="2012" y="1064"/>
                            </a:cxn>
                            <a:cxn ang="0">
                              <a:pos x="2012" y="54"/>
                            </a:cxn>
                            <a:cxn ang="0">
                              <a:pos x="0" y="54"/>
                            </a:cxn>
                          </a:cxnLst>
                          <a:rect l="0" t="0" r="r" b="b"/>
                          <a:pathLst>
                            <a:path w="2012" h="1064">
                              <a:moveTo>
                                <a:pt x="0" y="54"/>
                              </a:moveTo>
                              <a:lnTo>
                                <a:pt x="0" y="1064"/>
                              </a:lnTo>
                              <a:lnTo>
                                <a:pt x="236" y="1064"/>
                              </a:lnTo>
                              <a:cubicBezTo>
                                <a:pt x="234" y="8"/>
                                <a:pt x="1770" y="0"/>
                                <a:pt x="1772" y="1064"/>
                              </a:cubicBezTo>
                              <a:lnTo>
                                <a:pt x="2012" y="1064"/>
                              </a:lnTo>
                              <a:lnTo>
                                <a:pt x="2012" y="54"/>
                              </a:lnTo>
                              <a:lnTo>
                                <a:pt x="0" y="5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22600" name="Freeform 72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208" y="720"/>
                          <a:ext cx="2012" cy="1064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54"/>
                            </a:cxn>
                            <a:cxn ang="0">
                              <a:pos x="0" y="1064"/>
                            </a:cxn>
                            <a:cxn ang="0">
                              <a:pos x="236" y="1064"/>
                            </a:cxn>
                            <a:cxn ang="0">
                              <a:pos x="1772" y="1064"/>
                            </a:cxn>
                            <a:cxn ang="0">
                              <a:pos x="2012" y="1064"/>
                            </a:cxn>
                            <a:cxn ang="0">
                              <a:pos x="2012" y="54"/>
                            </a:cxn>
                            <a:cxn ang="0">
                              <a:pos x="0" y="54"/>
                            </a:cxn>
                          </a:cxnLst>
                          <a:rect l="0" t="0" r="r" b="b"/>
                          <a:pathLst>
                            <a:path w="2012" h="1064">
                              <a:moveTo>
                                <a:pt x="0" y="54"/>
                              </a:moveTo>
                              <a:lnTo>
                                <a:pt x="0" y="1064"/>
                              </a:lnTo>
                              <a:lnTo>
                                <a:pt x="236" y="1064"/>
                              </a:lnTo>
                              <a:cubicBezTo>
                                <a:pt x="234" y="8"/>
                                <a:pt x="1770" y="0"/>
                                <a:pt x="1772" y="1064"/>
                              </a:cubicBezTo>
                              <a:lnTo>
                                <a:pt x="2012" y="1064"/>
                              </a:lnTo>
                              <a:lnTo>
                                <a:pt x="2012" y="54"/>
                              </a:lnTo>
                              <a:lnTo>
                                <a:pt x="0" y="5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en-US"/>
                        </a:p>
                      </p:txBody>
                    </p:sp>
                  </p:grpSp>
                  <p:grpSp>
                    <p:nvGrpSpPr>
                      <p:cNvPr id="22601" name="Group 73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4937" y="283"/>
                        <a:ext cx="823" cy="220"/>
                        <a:chOff x="240" y="720"/>
                        <a:chExt cx="3980" cy="1064"/>
                      </a:xfrm>
                    </p:grpSpPr>
                    <p:sp>
                      <p:nvSpPr>
                        <p:cNvPr id="22602" name="Freeform 74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40" y="720"/>
                          <a:ext cx="2012" cy="1064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54"/>
                            </a:cxn>
                            <a:cxn ang="0">
                              <a:pos x="0" y="1064"/>
                            </a:cxn>
                            <a:cxn ang="0">
                              <a:pos x="236" y="1064"/>
                            </a:cxn>
                            <a:cxn ang="0">
                              <a:pos x="1772" y="1064"/>
                            </a:cxn>
                            <a:cxn ang="0">
                              <a:pos x="2012" y="1064"/>
                            </a:cxn>
                            <a:cxn ang="0">
                              <a:pos x="2012" y="54"/>
                            </a:cxn>
                            <a:cxn ang="0">
                              <a:pos x="0" y="54"/>
                            </a:cxn>
                          </a:cxnLst>
                          <a:rect l="0" t="0" r="r" b="b"/>
                          <a:pathLst>
                            <a:path w="2012" h="1064">
                              <a:moveTo>
                                <a:pt x="0" y="54"/>
                              </a:moveTo>
                              <a:lnTo>
                                <a:pt x="0" y="1064"/>
                              </a:lnTo>
                              <a:lnTo>
                                <a:pt x="236" y="1064"/>
                              </a:lnTo>
                              <a:cubicBezTo>
                                <a:pt x="234" y="8"/>
                                <a:pt x="1770" y="0"/>
                                <a:pt x="1772" y="1064"/>
                              </a:cubicBezTo>
                              <a:lnTo>
                                <a:pt x="2012" y="1064"/>
                              </a:lnTo>
                              <a:lnTo>
                                <a:pt x="2012" y="54"/>
                              </a:lnTo>
                              <a:lnTo>
                                <a:pt x="0" y="5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22603" name="Freeform 75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208" y="720"/>
                          <a:ext cx="2012" cy="1064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54"/>
                            </a:cxn>
                            <a:cxn ang="0">
                              <a:pos x="0" y="1064"/>
                            </a:cxn>
                            <a:cxn ang="0">
                              <a:pos x="236" y="1064"/>
                            </a:cxn>
                            <a:cxn ang="0">
                              <a:pos x="1772" y="1064"/>
                            </a:cxn>
                            <a:cxn ang="0">
                              <a:pos x="2012" y="1064"/>
                            </a:cxn>
                            <a:cxn ang="0">
                              <a:pos x="2012" y="54"/>
                            </a:cxn>
                            <a:cxn ang="0">
                              <a:pos x="0" y="54"/>
                            </a:cxn>
                          </a:cxnLst>
                          <a:rect l="0" t="0" r="r" b="b"/>
                          <a:pathLst>
                            <a:path w="2012" h="1064">
                              <a:moveTo>
                                <a:pt x="0" y="54"/>
                              </a:moveTo>
                              <a:lnTo>
                                <a:pt x="0" y="1064"/>
                              </a:lnTo>
                              <a:lnTo>
                                <a:pt x="236" y="1064"/>
                              </a:lnTo>
                              <a:cubicBezTo>
                                <a:pt x="234" y="8"/>
                                <a:pt x="1770" y="0"/>
                                <a:pt x="1772" y="1064"/>
                              </a:cubicBezTo>
                              <a:lnTo>
                                <a:pt x="2012" y="1064"/>
                              </a:lnTo>
                              <a:lnTo>
                                <a:pt x="2012" y="54"/>
                              </a:lnTo>
                              <a:lnTo>
                                <a:pt x="0" y="5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1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en-US"/>
                        </a:p>
                      </p:txBody>
                    </p:sp>
                  </p:grpSp>
                </p:grpSp>
                <p:grpSp>
                  <p:nvGrpSpPr>
                    <p:cNvPr id="22604" name="Group 76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378" y="463"/>
                      <a:ext cx="418" cy="112"/>
                      <a:chOff x="240" y="720"/>
                      <a:chExt cx="3980" cy="1064"/>
                    </a:xfrm>
                  </p:grpSpPr>
                  <p:sp>
                    <p:nvSpPr>
                      <p:cNvPr id="22605" name="Freeform 77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40" y="720"/>
                        <a:ext cx="2012" cy="1064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54"/>
                          </a:cxn>
                          <a:cxn ang="0">
                            <a:pos x="0" y="1064"/>
                          </a:cxn>
                          <a:cxn ang="0">
                            <a:pos x="236" y="1064"/>
                          </a:cxn>
                          <a:cxn ang="0">
                            <a:pos x="1772" y="1064"/>
                          </a:cxn>
                          <a:cxn ang="0">
                            <a:pos x="2012" y="1064"/>
                          </a:cxn>
                          <a:cxn ang="0">
                            <a:pos x="2012" y="54"/>
                          </a:cxn>
                          <a:cxn ang="0">
                            <a:pos x="0" y="54"/>
                          </a:cxn>
                        </a:cxnLst>
                        <a:rect l="0" t="0" r="r" b="b"/>
                        <a:pathLst>
                          <a:path w="2012" h="1064">
                            <a:moveTo>
                              <a:pt x="0" y="54"/>
                            </a:moveTo>
                            <a:lnTo>
                              <a:pt x="0" y="1064"/>
                            </a:lnTo>
                            <a:lnTo>
                              <a:pt x="236" y="1064"/>
                            </a:lnTo>
                            <a:cubicBezTo>
                              <a:pt x="234" y="8"/>
                              <a:pt x="1770" y="0"/>
                              <a:pt x="1772" y="1064"/>
                            </a:cubicBezTo>
                            <a:lnTo>
                              <a:pt x="2012" y="1064"/>
                            </a:lnTo>
                            <a:lnTo>
                              <a:pt x="2012" y="54"/>
                            </a:lnTo>
                            <a:lnTo>
                              <a:pt x="0" y="54"/>
                            </a:ln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 w="9525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22606" name="Freeform 78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208" y="720"/>
                        <a:ext cx="2012" cy="1064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54"/>
                          </a:cxn>
                          <a:cxn ang="0">
                            <a:pos x="0" y="1064"/>
                          </a:cxn>
                          <a:cxn ang="0">
                            <a:pos x="236" y="1064"/>
                          </a:cxn>
                          <a:cxn ang="0">
                            <a:pos x="1772" y="1064"/>
                          </a:cxn>
                          <a:cxn ang="0">
                            <a:pos x="2012" y="1064"/>
                          </a:cxn>
                          <a:cxn ang="0">
                            <a:pos x="2012" y="54"/>
                          </a:cxn>
                          <a:cxn ang="0">
                            <a:pos x="0" y="54"/>
                          </a:cxn>
                        </a:cxnLst>
                        <a:rect l="0" t="0" r="r" b="b"/>
                        <a:pathLst>
                          <a:path w="2012" h="1064">
                            <a:moveTo>
                              <a:pt x="0" y="54"/>
                            </a:moveTo>
                            <a:lnTo>
                              <a:pt x="0" y="1064"/>
                            </a:lnTo>
                            <a:lnTo>
                              <a:pt x="236" y="1064"/>
                            </a:lnTo>
                            <a:cubicBezTo>
                              <a:pt x="234" y="8"/>
                              <a:pt x="1770" y="0"/>
                              <a:pt x="1772" y="1064"/>
                            </a:cubicBezTo>
                            <a:lnTo>
                              <a:pt x="2012" y="1064"/>
                            </a:lnTo>
                            <a:lnTo>
                              <a:pt x="2012" y="54"/>
                            </a:lnTo>
                            <a:lnTo>
                              <a:pt x="0" y="54"/>
                            </a:ln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 w="9525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en-US"/>
                      </a:p>
                    </p:txBody>
                  </p:sp>
                </p:grpSp>
                <p:grpSp>
                  <p:nvGrpSpPr>
                    <p:cNvPr id="22607" name="Group 79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796" y="463"/>
                      <a:ext cx="419" cy="112"/>
                      <a:chOff x="240" y="720"/>
                      <a:chExt cx="3980" cy="1064"/>
                    </a:xfrm>
                  </p:grpSpPr>
                  <p:sp>
                    <p:nvSpPr>
                      <p:cNvPr id="22608" name="Freeform 80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40" y="720"/>
                        <a:ext cx="2012" cy="1064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54"/>
                          </a:cxn>
                          <a:cxn ang="0">
                            <a:pos x="0" y="1064"/>
                          </a:cxn>
                          <a:cxn ang="0">
                            <a:pos x="236" y="1064"/>
                          </a:cxn>
                          <a:cxn ang="0">
                            <a:pos x="1772" y="1064"/>
                          </a:cxn>
                          <a:cxn ang="0">
                            <a:pos x="2012" y="1064"/>
                          </a:cxn>
                          <a:cxn ang="0">
                            <a:pos x="2012" y="54"/>
                          </a:cxn>
                          <a:cxn ang="0">
                            <a:pos x="0" y="54"/>
                          </a:cxn>
                        </a:cxnLst>
                        <a:rect l="0" t="0" r="r" b="b"/>
                        <a:pathLst>
                          <a:path w="2012" h="1064">
                            <a:moveTo>
                              <a:pt x="0" y="54"/>
                            </a:moveTo>
                            <a:lnTo>
                              <a:pt x="0" y="1064"/>
                            </a:lnTo>
                            <a:lnTo>
                              <a:pt x="236" y="1064"/>
                            </a:lnTo>
                            <a:cubicBezTo>
                              <a:pt x="234" y="8"/>
                              <a:pt x="1770" y="0"/>
                              <a:pt x="1772" y="1064"/>
                            </a:cubicBezTo>
                            <a:lnTo>
                              <a:pt x="2012" y="1064"/>
                            </a:lnTo>
                            <a:lnTo>
                              <a:pt x="2012" y="54"/>
                            </a:lnTo>
                            <a:lnTo>
                              <a:pt x="0" y="54"/>
                            </a:ln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 w="9525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22609" name="Freeform 81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208" y="720"/>
                        <a:ext cx="2012" cy="1064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54"/>
                          </a:cxn>
                          <a:cxn ang="0">
                            <a:pos x="0" y="1064"/>
                          </a:cxn>
                          <a:cxn ang="0">
                            <a:pos x="236" y="1064"/>
                          </a:cxn>
                          <a:cxn ang="0">
                            <a:pos x="1772" y="1064"/>
                          </a:cxn>
                          <a:cxn ang="0">
                            <a:pos x="2012" y="1064"/>
                          </a:cxn>
                          <a:cxn ang="0">
                            <a:pos x="2012" y="54"/>
                          </a:cxn>
                          <a:cxn ang="0">
                            <a:pos x="0" y="54"/>
                          </a:cxn>
                        </a:cxnLst>
                        <a:rect l="0" t="0" r="r" b="b"/>
                        <a:pathLst>
                          <a:path w="2012" h="1064">
                            <a:moveTo>
                              <a:pt x="0" y="54"/>
                            </a:moveTo>
                            <a:lnTo>
                              <a:pt x="0" y="1064"/>
                            </a:lnTo>
                            <a:lnTo>
                              <a:pt x="236" y="1064"/>
                            </a:lnTo>
                            <a:cubicBezTo>
                              <a:pt x="234" y="8"/>
                              <a:pt x="1770" y="0"/>
                              <a:pt x="1772" y="1064"/>
                            </a:cubicBezTo>
                            <a:lnTo>
                              <a:pt x="2012" y="1064"/>
                            </a:lnTo>
                            <a:lnTo>
                              <a:pt x="2012" y="54"/>
                            </a:lnTo>
                            <a:lnTo>
                              <a:pt x="0" y="54"/>
                            </a:ln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 w="9525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en-US"/>
                      </a:p>
                    </p:txBody>
                  </p:sp>
                </p:grpSp>
                <p:grpSp>
                  <p:nvGrpSpPr>
                    <p:cNvPr id="22610" name="Group 8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215" y="463"/>
                      <a:ext cx="418" cy="112"/>
                      <a:chOff x="1646" y="283"/>
                      <a:chExt cx="823" cy="220"/>
                    </a:xfrm>
                  </p:grpSpPr>
                  <p:sp>
                    <p:nvSpPr>
                      <p:cNvPr id="22611" name="Freeform 83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646" y="283"/>
                        <a:ext cx="416" cy="22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54"/>
                          </a:cxn>
                          <a:cxn ang="0">
                            <a:pos x="0" y="1064"/>
                          </a:cxn>
                          <a:cxn ang="0">
                            <a:pos x="236" y="1064"/>
                          </a:cxn>
                          <a:cxn ang="0">
                            <a:pos x="1772" y="1064"/>
                          </a:cxn>
                          <a:cxn ang="0">
                            <a:pos x="2012" y="1064"/>
                          </a:cxn>
                          <a:cxn ang="0">
                            <a:pos x="2012" y="54"/>
                          </a:cxn>
                          <a:cxn ang="0">
                            <a:pos x="0" y="54"/>
                          </a:cxn>
                        </a:cxnLst>
                        <a:rect l="0" t="0" r="r" b="b"/>
                        <a:pathLst>
                          <a:path w="2012" h="1064">
                            <a:moveTo>
                              <a:pt x="0" y="54"/>
                            </a:moveTo>
                            <a:lnTo>
                              <a:pt x="0" y="1064"/>
                            </a:lnTo>
                            <a:lnTo>
                              <a:pt x="236" y="1064"/>
                            </a:lnTo>
                            <a:cubicBezTo>
                              <a:pt x="234" y="8"/>
                              <a:pt x="1770" y="0"/>
                              <a:pt x="1772" y="1064"/>
                            </a:cubicBezTo>
                            <a:lnTo>
                              <a:pt x="2012" y="1064"/>
                            </a:lnTo>
                            <a:lnTo>
                              <a:pt x="2012" y="54"/>
                            </a:lnTo>
                            <a:lnTo>
                              <a:pt x="0" y="54"/>
                            </a:ln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 w="9525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22612" name="Freeform 84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053" y="283"/>
                        <a:ext cx="416" cy="22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54"/>
                          </a:cxn>
                          <a:cxn ang="0">
                            <a:pos x="0" y="1064"/>
                          </a:cxn>
                          <a:cxn ang="0">
                            <a:pos x="236" y="1064"/>
                          </a:cxn>
                          <a:cxn ang="0">
                            <a:pos x="1772" y="1064"/>
                          </a:cxn>
                          <a:cxn ang="0">
                            <a:pos x="2012" y="1064"/>
                          </a:cxn>
                          <a:cxn ang="0">
                            <a:pos x="2012" y="54"/>
                          </a:cxn>
                          <a:cxn ang="0">
                            <a:pos x="0" y="54"/>
                          </a:cxn>
                        </a:cxnLst>
                        <a:rect l="0" t="0" r="r" b="b"/>
                        <a:pathLst>
                          <a:path w="2012" h="1064">
                            <a:moveTo>
                              <a:pt x="0" y="54"/>
                            </a:moveTo>
                            <a:lnTo>
                              <a:pt x="0" y="1064"/>
                            </a:lnTo>
                            <a:lnTo>
                              <a:pt x="236" y="1064"/>
                            </a:lnTo>
                            <a:cubicBezTo>
                              <a:pt x="234" y="8"/>
                              <a:pt x="1770" y="0"/>
                              <a:pt x="1772" y="1064"/>
                            </a:cubicBezTo>
                            <a:lnTo>
                              <a:pt x="2012" y="1064"/>
                            </a:lnTo>
                            <a:lnTo>
                              <a:pt x="2012" y="54"/>
                            </a:lnTo>
                            <a:lnTo>
                              <a:pt x="0" y="54"/>
                            </a:ln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 w="9525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en-US"/>
                      </a:p>
                    </p:txBody>
                  </p:sp>
                </p:grpSp>
                <p:grpSp>
                  <p:nvGrpSpPr>
                    <p:cNvPr id="22613" name="Group 85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633" y="463"/>
                      <a:ext cx="418" cy="112"/>
                      <a:chOff x="240" y="720"/>
                      <a:chExt cx="3980" cy="1064"/>
                    </a:xfrm>
                  </p:grpSpPr>
                  <p:sp>
                    <p:nvSpPr>
                      <p:cNvPr id="22614" name="Freeform 86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40" y="720"/>
                        <a:ext cx="2012" cy="1064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54"/>
                          </a:cxn>
                          <a:cxn ang="0">
                            <a:pos x="0" y="1064"/>
                          </a:cxn>
                          <a:cxn ang="0">
                            <a:pos x="236" y="1064"/>
                          </a:cxn>
                          <a:cxn ang="0">
                            <a:pos x="1772" y="1064"/>
                          </a:cxn>
                          <a:cxn ang="0">
                            <a:pos x="2012" y="1064"/>
                          </a:cxn>
                          <a:cxn ang="0">
                            <a:pos x="2012" y="54"/>
                          </a:cxn>
                          <a:cxn ang="0">
                            <a:pos x="0" y="54"/>
                          </a:cxn>
                        </a:cxnLst>
                        <a:rect l="0" t="0" r="r" b="b"/>
                        <a:pathLst>
                          <a:path w="2012" h="1064">
                            <a:moveTo>
                              <a:pt x="0" y="54"/>
                            </a:moveTo>
                            <a:lnTo>
                              <a:pt x="0" y="1064"/>
                            </a:lnTo>
                            <a:lnTo>
                              <a:pt x="236" y="1064"/>
                            </a:lnTo>
                            <a:cubicBezTo>
                              <a:pt x="234" y="8"/>
                              <a:pt x="1770" y="0"/>
                              <a:pt x="1772" y="1064"/>
                            </a:cubicBezTo>
                            <a:lnTo>
                              <a:pt x="2012" y="1064"/>
                            </a:lnTo>
                            <a:lnTo>
                              <a:pt x="2012" y="54"/>
                            </a:lnTo>
                            <a:lnTo>
                              <a:pt x="0" y="54"/>
                            </a:ln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 w="9525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22615" name="Freeform 87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208" y="720"/>
                        <a:ext cx="2012" cy="1064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54"/>
                          </a:cxn>
                          <a:cxn ang="0">
                            <a:pos x="0" y="1064"/>
                          </a:cxn>
                          <a:cxn ang="0">
                            <a:pos x="236" y="1064"/>
                          </a:cxn>
                          <a:cxn ang="0">
                            <a:pos x="1772" y="1064"/>
                          </a:cxn>
                          <a:cxn ang="0">
                            <a:pos x="2012" y="1064"/>
                          </a:cxn>
                          <a:cxn ang="0">
                            <a:pos x="2012" y="54"/>
                          </a:cxn>
                          <a:cxn ang="0">
                            <a:pos x="0" y="54"/>
                          </a:cxn>
                        </a:cxnLst>
                        <a:rect l="0" t="0" r="r" b="b"/>
                        <a:pathLst>
                          <a:path w="2012" h="1064">
                            <a:moveTo>
                              <a:pt x="0" y="54"/>
                            </a:moveTo>
                            <a:lnTo>
                              <a:pt x="0" y="1064"/>
                            </a:lnTo>
                            <a:lnTo>
                              <a:pt x="236" y="1064"/>
                            </a:lnTo>
                            <a:cubicBezTo>
                              <a:pt x="234" y="8"/>
                              <a:pt x="1770" y="0"/>
                              <a:pt x="1772" y="1064"/>
                            </a:cubicBezTo>
                            <a:lnTo>
                              <a:pt x="2012" y="1064"/>
                            </a:lnTo>
                            <a:lnTo>
                              <a:pt x="2012" y="54"/>
                            </a:lnTo>
                            <a:lnTo>
                              <a:pt x="0" y="54"/>
                            </a:ln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 w="9525">
                        <a:noFill/>
                        <a:round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en-US"/>
                      </a:p>
                    </p:txBody>
                  </p:sp>
                </p:grpSp>
                <p:sp>
                  <p:nvSpPr>
                    <p:cNvPr id="22616" name="Freeform 88"/>
                    <p:cNvSpPr>
                      <a:spLocks/>
                    </p:cNvSpPr>
                    <p:nvPr/>
                  </p:nvSpPr>
                  <p:spPr bwMode="auto">
                    <a:xfrm>
                      <a:off x="5051" y="463"/>
                      <a:ext cx="211" cy="112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4"/>
                        </a:cxn>
                        <a:cxn ang="0">
                          <a:pos x="0" y="1064"/>
                        </a:cxn>
                        <a:cxn ang="0">
                          <a:pos x="236" y="1064"/>
                        </a:cxn>
                        <a:cxn ang="0">
                          <a:pos x="1772" y="1064"/>
                        </a:cxn>
                        <a:cxn ang="0">
                          <a:pos x="2012" y="1064"/>
                        </a:cxn>
                        <a:cxn ang="0">
                          <a:pos x="2012" y="54"/>
                        </a:cxn>
                        <a:cxn ang="0">
                          <a:pos x="0" y="54"/>
                        </a:cxn>
                      </a:cxnLst>
                      <a:rect l="0" t="0" r="r" b="b"/>
                      <a:pathLst>
                        <a:path w="2012" h="1064">
                          <a:moveTo>
                            <a:pt x="0" y="54"/>
                          </a:moveTo>
                          <a:lnTo>
                            <a:pt x="0" y="1064"/>
                          </a:lnTo>
                          <a:lnTo>
                            <a:pt x="236" y="1064"/>
                          </a:lnTo>
                          <a:cubicBezTo>
                            <a:pt x="234" y="8"/>
                            <a:pt x="1770" y="0"/>
                            <a:pt x="1772" y="1064"/>
                          </a:cubicBezTo>
                          <a:lnTo>
                            <a:pt x="2012" y="1064"/>
                          </a:lnTo>
                          <a:lnTo>
                            <a:pt x="2012" y="54"/>
                          </a:lnTo>
                          <a:lnTo>
                            <a:pt x="0" y="54"/>
                          </a:ln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</p:grpSp>
            <p:grpSp>
              <p:nvGrpSpPr>
                <p:cNvPr id="22617" name="Group 89"/>
                <p:cNvGrpSpPr>
                  <a:grpSpLocks/>
                </p:cNvGrpSpPr>
                <p:nvPr userDrawn="1"/>
              </p:nvGrpSpPr>
              <p:grpSpPr bwMode="auto">
                <a:xfrm>
                  <a:off x="8" y="32"/>
                  <a:ext cx="568" cy="608"/>
                  <a:chOff x="8" y="32"/>
                  <a:chExt cx="568" cy="608"/>
                </a:xfrm>
              </p:grpSpPr>
              <p:sp>
                <p:nvSpPr>
                  <p:cNvPr id="22618" name="Freeform 90"/>
                  <p:cNvSpPr>
                    <a:spLocks/>
                  </p:cNvSpPr>
                  <p:nvPr userDrawn="1"/>
                </p:nvSpPr>
                <p:spPr bwMode="auto">
                  <a:xfrm>
                    <a:off x="20" y="54"/>
                    <a:ext cx="556" cy="586"/>
                  </a:xfrm>
                  <a:custGeom>
                    <a:avLst/>
                    <a:gdLst/>
                    <a:ahLst/>
                    <a:cxnLst>
                      <a:cxn ang="0">
                        <a:pos x="1183" y="0"/>
                      </a:cxn>
                      <a:cxn ang="0">
                        <a:pos x="278" y="1706"/>
                      </a:cxn>
                      <a:cxn ang="0">
                        <a:pos x="2006" y="913"/>
                      </a:cxn>
                      <a:cxn ang="0">
                        <a:pos x="735" y="1519"/>
                      </a:cxn>
                      <a:cxn ang="0">
                        <a:pos x="1661" y="1060"/>
                      </a:cxn>
                      <a:cxn ang="0">
                        <a:pos x="1060" y="1394"/>
                      </a:cxn>
                      <a:cxn ang="0">
                        <a:pos x="1489" y="1187"/>
                      </a:cxn>
                      <a:cxn ang="0">
                        <a:pos x="1255" y="1355"/>
                      </a:cxn>
                      <a:cxn ang="0">
                        <a:pos x="1430" y="1221"/>
                      </a:cxn>
                      <a:cxn ang="0">
                        <a:pos x="1144" y="1403"/>
                      </a:cxn>
                      <a:cxn ang="0">
                        <a:pos x="1611" y="1144"/>
                      </a:cxn>
                      <a:cxn ang="0">
                        <a:pos x="843" y="1503"/>
                      </a:cxn>
                      <a:cxn ang="0">
                        <a:pos x="1876" y="960"/>
                      </a:cxn>
                      <a:cxn ang="0">
                        <a:pos x="474" y="1620"/>
                      </a:cxn>
                      <a:cxn ang="0">
                        <a:pos x="1158" y="267"/>
                      </a:cxn>
                      <a:cxn ang="0">
                        <a:pos x="1183" y="0"/>
                      </a:cxn>
                    </a:cxnLst>
                    <a:rect l="0" t="0" r="r" b="b"/>
                    <a:pathLst>
                      <a:path w="2570" h="2766">
                        <a:moveTo>
                          <a:pt x="1183" y="0"/>
                        </a:moveTo>
                        <a:cubicBezTo>
                          <a:pt x="31" y="34"/>
                          <a:pt x="0" y="1232"/>
                          <a:pt x="278" y="1706"/>
                        </a:cubicBezTo>
                        <a:cubicBezTo>
                          <a:pt x="888" y="2766"/>
                          <a:pt x="2570" y="2078"/>
                          <a:pt x="2006" y="913"/>
                        </a:cubicBezTo>
                        <a:cubicBezTo>
                          <a:pt x="1480" y="86"/>
                          <a:pt x="309" y="751"/>
                          <a:pt x="735" y="1519"/>
                        </a:cubicBezTo>
                        <a:cubicBezTo>
                          <a:pt x="1085" y="2095"/>
                          <a:pt x="2037" y="1686"/>
                          <a:pt x="1661" y="1060"/>
                        </a:cubicBezTo>
                        <a:cubicBezTo>
                          <a:pt x="1411" y="668"/>
                          <a:pt x="776" y="977"/>
                          <a:pt x="1060" y="1394"/>
                        </a:cubicBezTo>
                        <a:cubicBezTo>
                          <a:pt x="1252" y="1653"/>
                          <a:pt x="1647" y="1455"/>
                          <a:pt x="1489" y="1187"/>
                        </a:cubicBezTo>
                        <a:cubicBezTo>
                          <a:pt x="1389" y="1046"/>
                          <a:pt x="1055" y="1113"/>
                          <a:pt x="1255" y="1355"/>
                        </a:cubicBezTo>
                        <a:cubicBezTo>
                          <a:pt x="1185" y="1378"/>
                          <a:pt x="1221" y="1037"/>
                          <a:pt x="1430" y="1221"/>
                        </a:cubicBezTo>
                        <a:cubicBezTo>
                          <a:pt x="1522" y="1329"/>
                          <a:pt x="1328" y="1570"/>
                          <a:pt x="1144" y="1403"/>
                        </a:cubicBezTo>
                        <a:cubicBezTo>
                          <a:pt x="869" y="1019"/>
                          <a:pt x="1486" y="835"/>
                          <a:pt x="1611" y="1144"/>
                        </a:cubicBezTo>
                        <a:cubicBezTo>
                          <a:pt x="1803" y="1494"/>
                          <a:pt x="1244" y="1970"/>
                          <a:pt x="843" y="1503"/>
                        </a:cubicBezTo>
                        <a:cubicBezTo>
                          <a:pt x="467" y="868"/>
                          <a:pt x="1441" y="259"/>
                          <a:pt x="1876" y="960"/>
                        </a:cubicBezTo>
                        <a:cubicBezTo>
                          <a:pt x="2288" y="1625"/>
                          <a:pt x="1142" y="2588"/>
                          <a:pt x="474" y="1620"/>
                        </a:cubicBezTo>
                        <a:cubicBezTo>
                          <a:pt x="341" y="1336"/>
                          <a:pt x="221" y="417"/>
                          <a:pt x="1158" y="267"/>
                        </a:cubicBezTo>
                        <a:lnTo>
                          <a:pt x="1183" y="0"/>
                        </a:lnTo>
                        <a:close/>
                      </a:path>
                    </a:pathLst>
                  </a:custGeom>
                  <a:solidFill>
                    <a:schemeClr val="bg2"/>
                  </a:solidFill>
                  <a:ln w="12700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619" name="Freeform 91"/>
                  <p:cNvSpPr>
                    <a:spLocks/>
                  </p:cNvSpPr>
                  <p:nvPr userDrawn="1"/>
                </p:nvSpPr>
                <p:spPr bwMode="auto">
                  <a:xfrm>
                    <a:off x="8" y="32"/>
                    <a:ext cx="556" cy="586"/>
                  </a:xfrm>
                  <a:custGeom>
                    <a:avLst/>
                    <a:gdLst/>
                    <a:ahLst/>
                    <a:cxnLst>
                      <a:cxn ang="0">
                        <a:pos x="1183" y="0"/>
                      </a:cxn>
                      <a:cxn ang="0">
                        <a:pos x="278" y="1706"/>
                      </a:cxn>
                      <a:cxn ang="0">
                        <a:pos x="2006" y="913"/>
                      </a:cxn>
                      <a:cxn ang="0">
                        <a:pos x="735" y="1519"/>
                      </a:cxn>
                      <a:cxn ang="0">
                        <a:pos x="1661" y="1060"/>
                      </a:cxn>
                      <a:cxn ang="0">
                        <a:pos x="1060" y="1394"/>
                      </a:cxn>
                      <a:cxn ang="0">
                        <a:pos x="1489" y="1187"/>
                      </a:cxn>
                      <a:cxn ang="0">
                        <a:pos x="1255" y="1355"/>
                      </a:cxn>
                      <a:cxn ang="0">
                        <a:pos x="1430" y="1221"/>
                      </a:cxn>
                      <a:cxn ang="0">
                        <a:pos x="1144" y="1403"/>
                      </a:cxn>
                      <a:cxn ang="0">
                        <a:pos x="1611" y="1144"/>
                      </a:cxn>
                      <a:cxn ang="0">
                        <a:pos x="843" y="1503"/>
                      </a:cxn>
                      <a:cxn ang="0">
                        <a:pos x="1876" y="960"/>
                      </a:cxn>
                      <a:cxn ang="0">
                        <a:pos x="474" y="1620"/>
                      </a:cxn>
                      <a:cxn ang="0">
                        <a:pos x="1158" y="267"/>
                      </a:cxn>
                      <a:cxn ang="0">
                        <a:pos x="1183" y="0"/>
                      </a:cxn>
                    </a:cxnLst>
                    <a:rect l="0" t="0" r="r" b="b"/>
                    <a:pathLst>
                      <a:path w="2570" h="2766">
                        <a:moveTo>
                          <a:pt x="1183" y="0"/>
                        </a:moveTo>
                        <a:cubicBezTo>
                          <a:pt x="31" y="34"/>
                          <a:pt x="0" y="1232"/>
                          <a:pt x="278" y="1706"/>
                        </a:cubicBezTo>
                        <a:cubicBezTo>
                          <a:pt x="888" y="2766"/>
                          <a:pt x="2570" y="2078"/>
                          <a:pt x="2006" y="913"/>
                        </a:cubicBezTo>
                        <a:cubicBezTo>
                          <a:pt x="1480" y="86"/>
                          <a:pt x="309" y="751"/>
                          <a:pt x="735" y="1519"/>
                        </a:cubicBezTo>
                        <a:cubicBezTo>
                          <a:pt x="1085" y="2095"/>
                          <a:pt x="2037" y="1686"/>
                          <a:pt x="1661" y="1060"/>
                        </a:cubicBezTo>
                        <a:cubicBezTo>
                          <a:pt x="1411" y="668"/>
                          <a:pt x="776" y="977"/>
                          <a:pt x="1060" y="1394"/>
                        </a:cubicBezTo>
                        <a:cubicBezTo>
                          <a:pt x="1252" y="1653"/>
                          <a:pt x="1647" y="1455"/>
                          <a:pt x="1489" y="1187"/>
                        </a:cubicBezTo>
                        <a:cubicBezTo>
                          <a:pt x="1389" y="1046"/>
                          <a:pt x="1055" y="1113"/>
                          <a:pt x="1255" y="1355"/>
                        </a:cubicBezTo>
                        <a:cubicBezTo>
                          <a:pt x="1185" y="1378"/>
                          <a:pt x="1221" y="1037"/>
                          <a:pt x="1430" y="1221"/>
                        </a:cubicBezTo>
                        <a:cubicBezTo>
                          <a:pt x="1522" y="1329"/>
                          <a:pt x="1328" y="1570"/>
                          <a:pt x="1144" y="1403"/>
                        </a:cubicBezTo>
                        <a:cubicBezTo>
                          <a:pt x="869" y="1019"/>
                          <a:pt x="1486" y="835"/>
                          <a:pt x="1611" y="1144"/>
                        </a:cubicBezTo>
                        <a:cubicBezTo>
                          <a:pt x="1803" y="1494"/>
                          <a:pt x="1244" y="1970"/>
                          <a:pt x="843" y="1503"/>
                        </a:cubicBezTo>
                        <a:cubicBezTo>
                          <a:pt x="467" y="868"/>
                          <a:pt x="1441" y="259"/>
                          <a:pt x="1876" y="960"/>
                        </a:cubicBezTo>
                        <a:cubicBezTo>
                          <a:pt x="2288" y="1625"/>
                          <a:pt x="1142" y="2588"/>
                          <a:pt x="474" y="1620"/>
                        </a:cubicBezTo>
                        <a:cubicBezTo>
                          <a:pt x="341" y="1336"/>
                          <a:pt x="221" y="417"/>
                          <a:pt x="1158" y="267"/>
                        </a:cubicBezTo>
                        <a:lnTo>
                          <a:pt x="1183" y="0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 w="12700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22620" name="Freeform 92"/>
                <p:cNvSpPr>
                  <a:spLocks/>
                </p:cNvSpPr>
                <p:nvPr userDrawn="1"/>
              </p:nvSpPr>
              <p:spPr bwMode="auto">
                <a:xfrm flipH="1">
                  <a:off x="5176" y="54"/>
                  <a:ext cx="556" cy="586"/>
                </a:xfrm>
                <a:custGeom>
                  <a:avLst/>
                  <a:gdLst/>
                  <a:ahLst/>
                  <a:cxnLst>
                    <a:cxn ang="0">
                      <a:pos x="1183" y="0"/>
                    </a:cxn>
                    <a:cxn ang="0">
                      <a:pos x="278" y="1706"/>
                    </a:cxn>
                    <a:cxn ang="0">
                      <a:pos x="2006" y="913"/>
                    </a:cxn>
                    <a:cxn ang="0">
                      <a:pos x="735" y="1519"/>
                    </a:cxn>
                    <a:cxn ang="0">
                      <a:pos x="1661" y="1060"/>
                    </a:cxn>
                    <a:cxn ang="0">
                      <a:pos x="1060" y="1394"/>
                    </a:cxn>
                    <a:cxn ang="0">
                      <a:pos x="1489" y="1187"/>
                    </a:cxn>
                    <a:cxn ang="0">
                      <a:pos x="1255" y="1355"/>
                    </a:cxn>
                    <a:cxn ang="0">
                      <a:pos x="1430" y="1221"/>
                    </a:cxn>
                    <a:cxn ang="0">
                      <a:pos x="1144" y="1403"/>
                    </a:cxn>
                    <a:cxn ang="0">
                      <a:pos x="1611" y="1144"/>
                    </a:cxn>
                    <a:cxn ang="0">
                      <a:pos x="843" y="1503"/>
                    </a:cxn>
                    <a:cxn ang="0">
                      <a:pos x="1876" y="960"/>
                    </a:cxn>
                    <a:cxn ang="0">
                      <a:pos x="474" y="1620"/>
                    </a:cxn>
                    <a:cxn ang="0">
                      <a:pos x="1158" y="267"/>
                    </a:cxn>
                    <a:cxn ang="0">
                      <a:pos x="1183" y="0"/>
                    </a:cxn>
                  </a:cxnLst>
                  <a:rect l="0" t="0" r="r" b="b"/>
                  <a:pathLst>
                    <a:path w="2570" h="2766">
                      <a:moveTo>
                        <a:pt x="1183" y="0"/>
                      </a:moveTo>
                      <a:cubicBezTo>
                        <a:pt x="31" y="34"/>
                        <a:pt x="0" y="1232"/>
                        <a:pt x="278" y="1706"/>
                      </a:cubicBezTo>
                      <a:cubicBezTo>
                        <a:pt x="888" y="2766"/>
                        <a:pt x="2570" y="2078"/>
                        <a:pt x="2006" y="913"/>
                      </a:cubicBezTo>
                      <a:cubicBezTo>
                        <a:pt x="1480" y="86"/>
                        <a:pt x="309" y="751"/>
                        <a:pt x="735" y="1519"/>
                      </a:cubicBezTo>
                      <a:cubicBezTo>
                        <a:pt x="1085" y="2095"/>
                        <a:pt x="2037" y="1686"/>
                        <a:pt x="1661" y="1060"/>
                      </a:cubicBezTo>
                      <a:cubicBezTo>
                        <a:pt x="1411" y="668"/>
                        <a:pt x="776" y="977"/>
                        <a:pt x="1060" y="1394"/>
                      </a:cubicBezTo>
                      <a:cubicBezTo>
                        <a:pt x="1252" y="1653"/>
                        <a:pt x="1647" y="1455"/>
                        <a:pt x="1489" y="1187"/>
                      </a:cubicBezTo>
                      <a:cubicBezTo>
                        <a:pt x="1389" y="1046"/>
                        <a:pt x="1055" y="1113"/>
                        <a:pt x="1255" y="1355"/>
                      </a:cubicBezTo>
                      <a:cubicBezTo>
                        <a:pt x="1185" y="1378"/>
                        <a:pt x="1221" y="1037"/>
                        <a:pt x="1430" y="1221"/>
                      </a:cubicBezTo>
                      <a:cubicBezTo>
                        <a:pt x="1522" y="1329"/>
                        <a:pt x="1328" y="1570"/>
                        <a:pt x="1144" y="1403"/>
                      </a:cubicBezTo>
                      <a:cubicBezTo>
                        <a:pt x="869" y="1019"/>
                        <a:pt x="1486" y="835"/>
                        <a:pt x="1611" y="1144"/>
                      </a:cubicBezTo>
                      <a:cubicBezTo>
                        <a:pt x="1803" y="1494"/>
                        <a:pt x="1244" y="1970"/>
                        <a:pt x="843" y="1503"/>
                      </a:cubicBezTo>
                      <a:cubicBezTo>
                        <a:pt x="467" y="868"/>
                        <a:pt x="1441" y="259"/>
                        <a:pt x="1876" y="960"/>
                      </a:cubicBezTo>
                      <a:cubicBezTo>
                        <a:pt x="2288" y="1625"/>
                        <a:pt x="1142" y="2588"/>
                        <a:pt x="474" y="1620"/>
                      </a:cubicBezTo>
                      <a:cubicBezTo>
                        <a:pt x="341" y="1336"/>
                        <a:pt x="221" y="417"/>
                        <a:pt x="1158" y="267"/>
                      </a:cubicBezTo>
                      <a:lnTo>
                        <a:pt x="1183" y="0"/>
                      </a:lnTo>
                      <a:close/>
                    </a:path>
                  </a:pathLst>
                </a:custGeom>
                <a:solidFill>
                  <a:schemeClr val="bg2"/>
                </a:solidFill>
                <a:ln w="12700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621" name="Freeform 93"/>
                <p:cNvSpPr>
                  <a:spLocks/>
                </p:cNvSpPr>
                <p:nvPr userDrawn="1"/>
              </p:nvSpPr>
              <p:spPr bwMode="auto">
                <a:xfrm flipH="1">
                  <a:off x="5164" y="32"/>
                  <a:ext cx="556" cy="586"/>
                </a:xfrm>
                <a:custGeom>
                  <a:avLst/>
                  <a:gdLst/>
                  <a:ahLst/>
                  <a:cxnLst>
                    <a:cxn ang="0">
                      <a:pos x="1183" y="0"/>
                    </a:cxn>
                    <a:cxn ang="0">
                      <a:pos x="278" y="1706"/>
                    </a:cxn>
                    <a:cxn ang="0">
                      <a:pos x="2006" y="913"/>
                    </a:cxn>
                    <a:cxn ang="0">
                      <a:pos x="735" y="1519"/>
                    </a:cxn>
                    <a:cxn ang="0">
                      <a:pos x="1661" y="1060"/>
                    </a:cxn>
                    <a:cxn ang="0">
                      <a:pos x="1060" y="1394"/>
                    </a:cxn>
                    <a:cxn ang="0">
                      <a:pos x="1489" y="1187"/>
                    </a:cxn>
                    <a:cxn ang="0">
                      <a:pos x="1255" y="1355"/>
                    </a:cxn>
                    <a:cxn ang="0">
                      <a:pos x="1430" y="1221"/>
                    </a:cxn>
                    <a:cxn ang="0">
                      <a:pos x="1144" y="1403"/>
                    </a:cxn>
                    <a:cxn ang="0">
                      <a:pos x="1611" y="1144"/>
                    </a:cxn>
                    <a:cxn ang="0">
                      <a:pos x="843" y="1503"/>
                    </a:cxn>
                    <a:cxn ang="0">
                      <a:pos x="1876" y="960"/>
                    </a:cxn>
                    <a:cxn ang="0">
                      <a:pos x="474" y="1620"/>
                    </a:cxn>
                    <a:cxn ang="0">
                      <a:pos x="1158" y="267"/>
                    </a:cxn>
                    <a:cxn ang="0">
                      <a:pos x="1183" y="0"/>
                    </a:cxn>
                  </a:cxnLst>
                  <a:rect l="0" t="0" r="r" b="b"/>
                  <a:pathLst>
                    <a:path w="2570" h="2766">
                      <a:moveTo>
                        <a:pt x="1183" y="0"/>
                      </a:moveTo>
                      <a:cubicBezTo>
                        <a:pt x="31" y="34"/>
                        <a:pt x="0" y="1232"/>
                        <a:pt x="278" y="1706"/>
                      </a:cubicBezTo>
                      <a:cubicBezTo>
                        <a:pt x="888" y="2766"/>
                        <a:pt x="2570" y="2078"/>
                        <a:pt x="2006" y="913"/>
                      </a:cubicBezTo>
                      <a:cubicBezTo>
                        <a:pt x="1480" y="86"/>
                        <a:pt x="309" y="751"/>
                        <a:pt x="735" y="1519"/>
                      </a:cubicBezTo>
                      <a:cubicBezTo>
                        <a:pt x="1085" y="2095"/>
                        <a:pt x="2037" y="1686"/>
                        <a:pt x="1661" y="1060"/>
                      </a:cubicBezTo>
                      <a:cubicBezTo>
                        <a:pt x="1411" y="668"/>
                        <a:pt x="776" y="977"/>
                        <a:pt x="1060" y="1394"/>
                      </a:cubicBezTo>
                      <a:cubicBezTo>
                        <a:pt x="1252" y="1653"/>
                        <a:pt x="1647" y="1455"/>
                        <a:pt x="1489" y="1187"/>
                      </a:cubicBezTo>
                      <a:cubicBezTo>
                        <a:pt x="1389" y="1046"/>
                        <a:pt x="1055" y="1113"/>
                        <a:pt x="1255" y="1355"/>
                      </a:cubicBezTo>
                      <a:cubicBezTo>
                        <a:pt x="1185" y="1378"/>
                        <a:pt x="1221" y="1037"/>
                        <a:pt x="1430" y="1221"/>
                      </a:cubicBezTo>
                      <a:cubicBezTo>
                        <a:pt x="1522" y="1329"/>
                        <a:pt x="1328" y="1570"/>
                        <a:pt x="1144" y="1403"/>
                      </a:cubicBezTo>
                      <a:cubicBezTo>
                        <a:pt x="869" y="1019"/>
                        <a:pt x="1486" y="835"/>
                        <a:pt x="1611" y="1144"/>
                      </a:cubicBezTo>
                      <a:cubicBezTo>
                        <a:pt x="1803" y="1494"/>
                        <a:pt x="1244" y="1970"/>
                        <a:pt x="843" y="1503"/>
                      </a:cubicBezTo>
                      <a:cubicBezTo>
                        <a:pt x="467" y="868"/>
                        <a:pt x="1441" y="259"/>
                        <a:pt x="1876" y="960"/>
                      </a:cubicBezTo>
                      <a:cubicBezTo>
                        <a:pt x="2288" y="1625"/>
                        <a:pt x="1142" y="2588"/>
                        <a:pt x="474" y="1620"/>
                      </a:cubicBezTo>
                      <a:cubicBezTo>
                        <a:pt x="341" y="1336"/>
                        <a:pt x="221" y="417"/>
                        <a:pt x="1158" y="267"/>
                      </a:cubicBezTo>
                      <a:lnTo>
                        <a:pt x="1183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2700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622" name="Rectangle 94"/>
                <p:cNvSpPr>
                  <a:spLocks noChangeArrowheads="1"/>
                </p:cNvSpPr>
                <p:nvPr userDrawn="1"/>
              </p:nvSpPr>
              <p:spPr bwMode="auto">
                <a:xfrm>
                  <a:off x="248" y="32"/>
                  <a:ext cx="5232" cy="56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sp>
          <p:nvSpPr>
            <p:cNvPr id="22629" name="Rectangle 101"/>
            <p:cNvSpPr>
              <a:spLocks noChangeArrowheads="1"/>
            </p:cNvSpPr>
            <p:nvPr userDrawn="1"/>
          </p:nvSpPr>
          <p:spPr bwMode="hidden">
            <a:xfrm>
              <a:off x="480" y="507"/>
              <a:ext cx="4786" cy="19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2623" name="Rectangle 95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8382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2624" name="Rectangle 96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21336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2625" name="Rectangle 9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400" i="1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2626" name="Rectangle 9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246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 i="1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2627" name="Rectangle 9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 i="1">
                <a:solidFill>
                  <a:schemeClr val="tx2"/>
                </a:solidFill>
              </a:defRPr>
            </a:lvl1pPr>
          </a:lstStyle>
          <a:p>
            <a:fld id="{989F6E21-3672-4339-A542-BBCA97ED1D20}" type="slidenum">
              <a:rPr lang="en-US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5" r:id="rId15"/>
    <p:sldLayoutId id="2147483666" r:id="rId16"/>
    <p:sldLayoutId id="2147483667" r:id="rId17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SzPct val="90000"/>
        <a:buBlip>
          <a:blip r:embed="rId19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SzPct val="90000"/>
        <a:buBlip>
          <a:blip r:embed="rId20"/>
        </a:buBlip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Blip>
          <a:blip r:embed="rId21"/>
        </a:buBlip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hyperlink" Target="http://images.google.com/imgres?imgurl=http://www.bible-history.com/images/cleoptra/octavian1.jpg&amp;imgrefurl=http://www.bible-history.com/augustus/AUGUSTUSImage_of_Octavian.htm&amp;h=469&amp;w=387&amp;sz=19&amp;hl=en&amp;start=9&amp;tbnid=CWtpozLcAGxReM:&amp;tbnh=128&amp;tbnw=106&amp;prev=/images?q=Octavian&amp;svnum=10&amp;hl=en&amp;lr=&amp;rls=ADBS,ADBS:2006-43,ADBS:en&amp;sa=G" TargetMode="External"/><Relationship Id="rId7" Type="http://schemas.openxmlformats.org/officeDocument/2006/relationships/hyperlink" Target="http://images.google.com/imgres?imgurl=http://www.exovedate.com/images/p_augustus.gif&amp;imgrefurl=http://www.exovedate.com/ancient_timeline_four.html&amp;h=287&amp;w=177&amp;sz=28&amp;hl=en&amp;start=13&amp;tbnid=9teqxu0zol8QfM:&amp;tbnh=115&amp;tbnw=71&amp;prev=/images?q=Lepidus&amp;svnum=10&amp;hl=en&amp;lr=&amp;rls=ADBS,ADBS:2006-43,ADBS:en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9.jpeg"/><Relationship Id="rId5" Type="http://schemas.openxmlformats.org/officeDocument/2006/relationships/hyperlink" Target="http://images.google.com/imgres?imgurl=http://www.bible-history.com/images/cleoptra/antony1.jpg&amp;imgrefurl=http://www.bible-history.com/augustus/AUGUSTUSImage_of_Mark_Antony.htm&amp;h=655&amp;w=479&amp;sz=14&amp;hl=en&amp;start=5&amp;tbnid=Ui-22XM_XabJbM:&amp;tbnh=138&amp;tbnw=101&amp;prev=/images?q=Mark+Antony&amp;svnum=10&amp;hl=en&amp;lr=&amp;rls=ADBS,ADBS:2006-43,ADBS:en" TargetMode="Externa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5.xml"/><Relationship Id="rId1" Type="http://schemas.openxmlformats.org/officeDocument/2006/relationships/video" Target="file:///C:\Documents%20and%20Settings\Alex\Desktop\Cleopatra%20-%20Senate%20-%20Octavian.wmv" TargetMode="Externa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5.xml"/><Relationship Id="rId1" Type="http://schemas.openxmlformats.org/officeDocument/2006/relationships/video" Target="file:///C:\Documents%20and%20Settings\Alex\Desktop\Cleopatra%20-%20Cleopatra%20Summons%20Antony.wmv" TargetMode="Externa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5.xml"/><Relationship Id="rId1" Type="http://schemas.openxmlformats.org/officeDocument/2006/relationships/video" Target="file:///C:\Documents%20and%20Settings\Alex\Desktop\Cleopatra-%20Octavian%20finds%20out%20Antony%20is%20DEAD.wmv" TargetMode="Externa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5.xml"/><Relationship Id="rId1" Type="http://schemas.openxmlformats.org/officeDocument/2006/relationships/video" Target="file:///C:\Documents%20and%20Settings\Alex\Desktop\Cleopatra%20-%20Death%20of%20Cleopatra.wmv" TargetMode="Externa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3886200"/>
            <a:ext cx="7772400" cy="838200"/>
          </a:xfrm>
        </p:spPr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Republic to Empire</a:t>
            </a:r>
          </a:p>
        </p:txBody>
      </p:sp>
      <p:pic>
        <p:nvPicPr>
          <p:cNvPr id="62469" name="Picture 5" descr="rome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228600"/>
            <a:ext cx="7772400" cy="2890838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762000" y="4953000"/>
            <a:ext cx="754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AIM: How did the Roman Empire begin?</a:t>
            </a:r>
            <a:endParaRPr lang="en-US" b="1" dirty="0"/>
          </a:p>
        </p:txBody>
      </p:sp>
      <p:sp>
        <p:nvSpPr>
          <p:cNvPr id="5" name="TextBox 4"/>
          <p:cNvSpPr txBox="1"/>
          <p:nvPr/>
        </p:nvSpPr>
        <p:spPr>
          <a:xfrm>
            <a:off x="838200" y="5715000"/>
            <a:ext cx="7543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Do Now</a:t>
            </a:r>
            <a:r>
              <a:rPr lang="en-US" b="1" dirty="0" smtClean="0"/>
              <a:t>: Why was Egypt important to the Romans? (Hint: Think River Valley)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Julius Caesar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2133600"/>
            <a:ext cx="5562600" cy="4114800"/>
          </a:xfrm>
        </p:spPr>
        <p:txBody>
          <a:bodyPr/>
          <a:lstStyle/>
          <a:p>
            <a:r>
              <a:rPr lang="en-US" sz="2800" dirty="0"/>
              <a:t>Formed a triumvirate (“rule of three) with Crassus and Pompey (military generals)</a:t>
            </a:r>
          </a:p>
          <a:p>
            <a:r>
              <a:rPr lang="en-US" sz="2800" dirty="0"/>
              <a:t>He ruled as consul for one year, then became governor of Gaul</a:t>
            </a:r>
          </a:p>
          <a:p>
            <a:r>
              <a:rPr lang="en-US" sz="2800" dirty="0"/>
              <a:t>During his rule of Gaul he won many battles that won him popularity back in Rome</a:t>
            </a:r>
          </a:p>
        </p:txBody>
      </p:sp>
      <p:pic>
        <p:nvPicPr>
          <p:cNvPr id="75783" name="Picture 7" descr="Julius_Caesar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475413" y="2133600"/>
            <a:ext cx="2668587" cy="4114800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5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5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5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5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9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Julius Caesar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Crassus dies in battle</a:t>
            </a:r>
          </a:p>
          <a:p>
            <a:r>
              <a:rPr lang="en-US" dirty="0"/>
              <a:t>Pompey had become his rival, he asked the senate to order Caesar to disband his army and return home.</a:t>
            </a:r>
          </a:p>
          <a:p>
            <a:r>
              <a:rPr lang="en-US" dirty="0"/>
              <a:t>Crossing of the Rubicon (Jan 10 49 BC)</a:t>
            </a:r>
          </a:p>
          <a:p>
            <a:pPr lvl="1"/>
            <a:r>
              <a:rPr lang="en-US" dirty="0">
                <a:solidFill>
                  <a:srgbClr val="FFFF00"/>
                </a:solidFill>
              </a:rPr>
              <a:t>Caesar defied </a:t>
            </a:r>
            <a:r>
              <a:rPr lang="en-US" dirty="0" smtClean="0">
                <a:solidFill>
                  <a:srgbClr val="FFFF00"/>
                </a:solidFill>
              </a:rPr>
              <a:t>orders of the Roman Senate </a:t>
            </a:r>
            <a:r>
              <a:rPr lang="en-US" dirty="0">
                <a:solidFill>
                  <a:srgbClr val="FFFF00"/>
                </a:solidFill>
              </a:rPr>
              <a:t>by marching across the Rubicon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6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6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Julius Caesar</a:t>
            </a:r>
          </a:p>
        </p:txBody>
      </p:sp>
      <p:sp>
        <p:nvSpPr>
          <p:cNvPr id="7885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2819400" y="1905000"/>
            <a:ext cx="6096000" cy="4343400"/>
          </a:xfrm>
        </p:spPr>
        <p:txBody>
          <a:bodyPr/>
          <a:lstStyle/>
          <a:p>
            <a:pPr lvl="1">
              <a:buFontTx/>
              <a:buNone/>
            </a:pPr>
            <a:r>
              <a:rPr lang="en-US" sz="2400" dirty="0"/>
              <a:t>By 44 BC Caesar become dictator for life</a:t>
            </a:r>
          </a:p>
          <a:p>
            <a:r>
              <a:rPr lang="en-US" sz="2800" dirty="0"/>
              <a:t>Expanded the senate – 900 members.</a:t>
            </a:r>
          </a:p>
          <a:p>
            <a:pPr lvl="1"/>
            <a:r>
              <a:rPr lang="en-US" sz="2400" dirty="0"/>
              <a:t>Reduced their power to advisory council.</a:t>
            </a:r>
          </a:p>
          <a:p>
            <a:r>
              <a:rPr lang="en-US" sz="2800" dirty="0"/>
              <a:t>Created jobs.</a:t>
            </a:r>
          </a:p>
          <a:p>
            <a:r>
              <a:rPr lang="en-US" sz="2800" dirty="0" smtClean="0"/>
              <a:t>Introduces 365 </a:t>
            </a:r>
            <a:r>
              <a:rPr lang="en-US" sz="2800" dirty="0"/>
              <a:t>¼ day calendar.</a:t>
            </a:r>
          </a:p>
          <a:p>
            <a:endParaRPr lang="en-US" sz="2800" dirty="0"/>
          </a:p>
        </p:txBody>
      </p:sp>
      <p:sp>
        <p:nvSpPr>
          <p:cNvPr id="78853" name="Rectangle 5"/>
          <p:cNvSpPr>
            <a:spLocks noChangeArrowheads="1"/>
          </p:cNvSpPr>
          <p:nvPr/>
        </p:nvSpPr>
        <p:spPr bwMode="ltGray">
          <a:xfrm>
            <a:off x="2286000" y="2727325"/>
            <a:ext cx="4572000" cy="140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4400">
              <a:solidFill>
                <a:schemeClr val="tx2"/>
              </a:solidFill>
            </a:endParaRPr>
          </a:p>
          <a:p>
            <a:pPr>
              <a:spcBef>
                <a:spcPct val="50000"/>
              </a:spcBef>
              <a:buSzPct val="90000"/>
            </a:pPr>
            <a:r>
              <a:rPr lang="en-US" sz="2800"/>
              <a:t> </a:t>
            </a:r>
          </a:p>
        </p:txBody>
      </p:sp>
      <p:pic>
        <p:nvPicPr>
          <p:cNvPr id="78856" name="Picture 8" descr="caesar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57200" y="1600200"/>
            <a:ext cx="2270125" cy="4114800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88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88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88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88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88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88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88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88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88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88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2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Ides of March</a:t>
            </a:r>
          </a:p>
        </p:txBody>
      </p:sp>
      <p:sp>
        <p:nvSpPr>
          <p:cNvPr id="80910" name="Rectangle 14"/>
          <p:cNvSpPr>
            <a:spLocks noGrp="1" noChangeArrowheads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en-US" sz="2800" dirty="0"/>
              <a:t>March 15 44 B.C.</a:t>
            </a:r>
          </a:p>
          <a:p>
            <a:r>
              <a:rPr lang="en-US" sz="2800" dirty="0"/>
              <a:t>Stabbed 23 times</a:t>
            </a:r>
          </a:p>
          <a:p>
            <a:r>
              <a:rPr lang="en-US" sz="2800" dirty="0"/>
              <a:t>Led by Gaius Cassius and Marcus Brutus</a:t>
            </a:r>
          </a:p>
          <a:p>
            <a:r>
              <a:rPr lang="en-US" sz="2800" dirty="0"/>
              <a:t>Famous last words “</a:t>
            </a:r>
            <a:r>
              <a:rPr lang="en-US" sz="2800" dirty="0">
                <a:solidFill>
                  <a:srgbClr val="FFFF00"/>
                </a:solidFill>
              </a:rPr>
              <a:t>Et </a:t>
            </a:r>
            <a:r>
              <a:rPr lang="en-US" sz="2800" dirty="0" err="1">
                <a:solidFill>
                  <a:srgbClr val="FFFF00"/>
                </a:solidFill>
              </a:rPr>
              <a:t>tu</a:t>
            </a:r>
            <a:r>
              <a:rPr lang="en-US" sz="2800" dirty="0">
                <a:solidFill>
                  <a:srgbClr val="FFFF00"/>
                </a:solidFill>
              </a:rPr>
              <a:t>, Brute</a:t>
            </a:r>
            <a:r>
              <a:rPr lang="en-US" sz="2800" dirty="0"/>
              <a:t>?”</a:t>
            </a:r>
          </a:p>
        </p:txBody>
      </p:sp>
      <p:pic>
        <p:nvPicPr>
          <p:cNvPr id="80918" name="Picture 22" descr="julius4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57200" y="2133600"/>
            <a:ext cx="4114800" cy="3554413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809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809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809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809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910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Caesar, Mark Antony, Cleopatra</a:t>
            </a:r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Pompey fled to Egypt</a:t>
            </a:r>
          </a:p>
          <a:p>
            <a:pPr lvl="1"/>
            <a:r>
              <a:rPr lang="en-US" dirty="0"/>
              <a:t>Caesar followed him there.</a:t>
            </a:r>
          </a:p>
          <a:p>
            <a:pPr lvl="1"/>
            <a:r>
              <a:rPr lang="en-US" dirty="0"/>
              <a:t>Arrived to find him beheaded</a:t>
            </a:r>
          </a:p>
          <a:p>
            <a:r>
              <a:rPr lang="en-US" dirty="0"/>
              <a:t>While in Egypt Caesar met Cleopatra, he helped her to defeat her enemies</a:t>
            </a:r>
          </a:p>
          <a:p>
            <a:r>
              <a:rPr lang="en-US" dirty="0"/>
              <a:t>They fell in love, Cleopatra had a boy named </a:t>
            </a:r>
            <a:r>
              <a:rPr lang="en-US" dirty="0" err="1"/>
              <a:t>Caesarion</a:t>
            </a:r>
            <a:r>
              <a:rPr lang="en-US" dirty="0"/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829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829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829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" fill="hold"/>
                                        <p:tgtEl>
                                          <p:spTgt spid="829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3" dur="1" fill="hold"/>
                                        <p:tgtEl>
                                          <p:spTgt spid="829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47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Caesar, Mark Antony, Cleopatra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2133600"/>
            <a:ext cx="8458200" cy="4114800"/>
          </a:xfrm>
        </p:spPr>
        <p:txBody>
          <a:bodyPr/>
          <a:lstStyle/>
          <a:p>
            <a:r>
              <a:rPr lang="en-US"/>
              <a:t>Cleopatra returned home after Caesar’s death</a:t>
            </a:r>
          </a:p>
          <a:p>
            <a:r>
              <a:rPr lang="en-US"/>
              <a:t>Later she would meet Mark Antony in Egypt</a:t>
            </a:r>
          </a:p>
          <a:p>
            <a:pPr lvl="2"/>
            <a:r>
              <a:rPr lang="en-US"/>
              <a:t>Mark Antony fell in love with Cleopatra.</a:t>
            </a:r>
          </a:p>
          <a:p>
            <a:pPr lvl="2"/>
            <a:r>
              <a:rPr lang="en-US"/>
              <a:t>They will produce twins together. </a:t>
            </a:r>
          </a:p>
        </p:txBody>
      </p:sp>
      <p:sp>
        <p:nvSpPr>
          <p:cNvPr id="92173" name="Rectangle 1037"/>
          <p:cNvSpPr>
            <a:spLocks noChangeArrowheads="1"/>
          </p:cNvSpPr>
          <p:nvPr/>
        </p:nvSpPr>
        <p:spPr bwMode="ltGray">
          <a:xfrm>
            <a:off x="609600" y="4495800"/>
            <a:ext cx="75882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lvl="2">
              <a:spcBef>
                <a:spcPct val="20000"/>
              </a:spcBef>
            </a:pPr>
            <a:endParaRPr lang="en-US" sz="3200">
              <a:solidFill>
                <a:schemeClr val="hlin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3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839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839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839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32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7" dur="500"/>
                                        <p:tgtEl>
                                          <p:spTgt spid="92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mph" presetSubtype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0"/>
                                    </p:cond>
                                  </p:endCondLst>
                                  <p:childTnLst>
                                    <p:set>
                                      <p:cBhvr override="childStyle">
                                        <p:cTn id="31" dur="indefinite"/>
                                        <p:tgtEl>
                                          <p:spTgt spid="92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style.fontFamily</p:attrName>
                                        </p:attrNameLst>
                                      </p:cBhvr>
                                      <p:to>
                                        <p:strVal val="Times New Roma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Second Triumvirate</a:t>
            </a:r>
          </a:p>
        </p:txBody>
      </p:sp>
      <p:sp>
        <p:nvSpPr>
          <p:cNvPr id="1607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2133600"/>
            <a:ext cx="8153400" cy="1371600"/>
          </a:xfrm>
        </p:spPr>
        <p:txBody>
          <a:bodyPr/>
          <a:lstStyle/>
          <a:p>
            <a:r>
              <a:rPr lang="en-US" sz="2800"/>
              <a:t>Second Triumvirate:  </a:t>
            </a:r>
          </a:p>
          <a:p>
            <a:pPr lvl="1"/>
            <a:r>
              <a:rPr lang="en-US" sz="2400"/>
              <a:t>Octavian, Mark Antony and Lepidus.</a:t>
            </a:r>
          </a:p>
          <a:p>
            <a:pPr lvl="1"/>
            <a:endParaRPr lang="en-US" sz="2400"/>
          </a:p>
          <a:p>
            <a:pPr lvl="1"/>
            <a:endParaRPr lang="en-US" sz="2400"/>
          </a:p>
        </p:txBody>
      </p:sp>
      <p:pic>
        <p:nvPicPr>
          <p:cNvPr id="160774" name="Picture 6" descr="octavian1">
            <a:hlinkClick r:id="rId3"/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685800" y="3581400"/>
            <a:ext cx="2514600" cy="2971800"/>
          </a:xfrm>
          <a:ln/>
        </p:spPr>
      </p:pic>
      <p:sp>
        <p:nvSpPr>
          <p:cNvPr id="160772" name="Rectangle 4"/>
          <p:cNvSpPr>
            <a:spLocks noChangeArrowheads="1"/>
          </p:cNvSpPr>
          <p:nvPr/>
        </p:nvSpPr>
        <p:spPr bwMode="ltGray">
          <a:xfrm>
            <a:off x="609600" y="4495800"/>
            <a:ext cx="75882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lvl="2">
              <a:spcBef>
                <a:spcPct val="20000"/>
              </a:spcBef>
            </a:pPr>
            <a:endParaRPr lang="en-US" sz="3200">
              <a:solidFill>
                <a:schemeClr val="hlink"/>
              </a:solidFill>
            </a:endParaRPr>
          </a:p>
        </p:txBody>
      </p:sp>
      <p:pic>
        <p:nvPicPr>
          <p:cNvPr id="160777" name="Picture 9" descr="antony1">
            <a:hlinkClick r:id="rId5"/>
          </p:cNvPr>
          <p:cNvPicPr>
            <a:picLocks noGrp="1" noChangeAspect="1" noChangeArrowheads="1"/>
          </p:cNvPicPr>
          <p:nvPr>
            <p:ph sz="quarter" idx="3"/>
          </p:nvPr>
        </p:nvPicPr>
        <p:blipFill>
          <a:blip r:embed="rId6" cstate="print"/>
          <a:srcRect/>
          <a:stretch>
            <a:fillRect/>
          </a:stretch>
        </p:blipFill>
        <p:spPr>
          <a:xfrm>
            <a:off x="3733800" y="3581400"/>
            <a:ext cx="2362200" cy="3067050"/>
          </a:xfrm>
          <a:ln/>
        </p:spPr>
      </p:pic>
      <p:pic>
        <p:nvPicPr>
          <p:cNvPr id="160780" name="Picture 12" descr="p_augustus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477000" y="3429000"/>
            <a:ext cx="2074863" cy="3429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60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6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32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7" dur="500"/>
                                        <p:tgtEl>
                                          <p:spTgt spid="1607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mph" presetSubtype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 override="childStyle">
                                        <p:cTn id="21" dur="indefinite"/>
                                        <p:tgtEl>
                                          <p:spTgt spid="1607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style.fontFamily</p:attrName>
                                        </p:attrNameLst>
                                      </p:cBhvr>
                                      <p:to>
                                        <p:strVal val="Times New Roma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Octavian, Mark Antony, Cleopatra</a:t>
            </a:r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05000"/>
            <a:ext cx="8001000" cy="4343400"/>
          </a:xfrm>
        </p:spPr>
        <p:txBody>
          <a:bodyPr/>
          <a:lstStyle/>
          <a:p>
            <a:pPr>
              <a:buFontTx/>
              <a:buNone/>
            </a:pPr>
            <a:endParaRPr lang="en-US" dirty="0"/>
          </a:p>
          <a:p>
            <a:r>
              <a:rPr lang="en-US" dirty="0">
                <a:solidFill>
                  <a:srgbClr val="FFFF00"/>
                </a:solidFill>
              </a:rPr>
              <a:t>Octavian</a:t>
            </a:r>
            <a:r>
              <a:rPr lang="en-US" dirty="0"/>
              <a:t>-Grand-nephew of </a:t>
            </a:r>
            <a:r>
              <a:rPr lang="en-US" dirty="0" err="1"/>
              <a:t>Ceasar</a:t>
            </a:r>
            <a:r>
              <a:rPr lang="en-US" dirty="0"/>
              <a:t> was in charge of Rome</a:t>
            </a:r>
          </a:p>
          <a:p>
            <a:r>
              <a:rPr lang="en-US" dirty="0"/>
              <a:t>Mark Antony wanted to be sole ruler of Rome</a:t>
            </a:r>
          </a:p>
          <a:p>
            <a:r>
              <a:rPr lang="en-US" dirty="0"/>
              <a:t>He married and put Cleopatra in power, which angered Octavian</a:t>
            </a:r>
          </a:p>
          <a:p>
            <a:pPr lvl="1"/>
            <a:r>
              <a:rPr lang="en-US" dirty="0"/>
              <a:t>Antony was already married to Octavian’s sister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819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Octavian and Mark Antony</a:t>
            </a:r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/>
              <a:t>Octavian persuades the senate to declare war on Antony</a:t>
            </a:r>
          </a:p>
          <a:p>
            <a:pPr>
              <a:lnSpc>
                <a:spcPct val="90000"/>
              </a:lnSpc>
            </a:pPr>
            <a:r>
              <a:rPr lang="en-US" sz="2800"/>
              <a:t>Eventually Octavian will defeat him at the Battle of Actium</a:t>
            </a:r>
          </a:p>
          <a:p>
            <a:pPr>
              <a:lnSpc>
                <a:spcPct val="90000"/>
              </a:lnSpc>
            </a:pPr>
            <a:r>
              <a:rPr lang="en-US" sz="2800"/>
              <a:t>Mark Antony and Cleopatra fled back to Egypt</a:t>
            </a:r>
          </a:p>
          <a:p>
            <a:pPr>
              <a:lnSpc>
                <a:spcPct val="90000"/>
              </a:lnSpc>
            </a:pPr>
            <a:r>
              <a:rPr lang="en-US" sz="2800"/>
              <a:t>While in Egypt Cleopatra spreads a rumor that she has committed suicide, Mark believes the rumor and kills himself</a:t>
            </a:r>
          </a:p>
          <a:p>
            <a:pPr>
              <a:lnSpc>
                <a:spcPct val="90000"/>
              </a:lnSpc>
            </a:pPr>
            <a:r>
              <a:rPr lang="en-US" sz="2800"/>
              <a:t>Cleopatra will follow realizing that she has lost control of Egypt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84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849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849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849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849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995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leopatra - Senate - Octavian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762000" y="609600"/>
            <a:ext cx="7620000" cy="3200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4800" y="4267200"/>
            <a:ext cx="8534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 Octavian discusses Antony’s betrayal of Rome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The Roman Senate is split, some for Antony, some for Octavian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Antony makes a will, naming Egypt his preference over Rome.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The Senate votes to make war with Antony and Cleopatra &amp; Egypt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79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7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7" presetClass="entr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nodeType="withEffect">
                                  <p:stCondLst>
                                    <p:cond delay="1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nodeType="withEffect">
                                  <p:stCondLst>
                                    <p:cond delay="60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2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04800" y="4267200"/>
            <a:ext cx="8534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 Cleopatra summons Marc Antony to Alexandria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Wants Antony to cede territories to Egypt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This makes Rome declare war on Egypt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Antony &amp; Cleopatra fight a naval battle at Actium (Greece) &amp;</a:t>
            </a:r>
            <a:r>
              <a:rPr lang="en-US" dirty="0"/>
              <a:t> </a:t>
            </a:r>
            <a:r>
              <a:rPr lang="en-US" dirty="0" smtClean="0"/>
              <a:t>are defeated by Agrippa &amp; Octavian. They head back to Alexandria</a:t>
            </a:r>
          </a:p>
        </p:txBody>
      </p:sp>
      <p:pic>
        <p:nvPicPr>
          <p:cNvPr id="4" name="Cleopatra - Cleopatra Summons Antony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762000" y="609600"/>
            <a:ext cx="7620000" cy="32004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890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7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7" presetClass="entr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nodeType="withEffect">
                                  <p:stCondLst>
                                    <p:cond delay="1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nodeType="withEffect">
                                  <p:stCondLst>
                                    <p:cond delay="60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2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4267200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000" dirty="0" smtClean="0"/>
              <a:t> </a:t>
            </a:r>
            <a:r>
              <a:rPr lang="en-US" dirty="0" smtClean="0"/>
              <a:t>Anthony thinks Cleopatra is dead. He kills himself.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Octavian captures Alexandria &amp; finds Cleopatra alive &amp; in her tomb</a:t>
            </a:r>
            <a:r>
              <a:rPr lang="en-US" sz="2000" dirty="0" smtClean="0"/>
              <a:t>.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Octavian finds out Antony is dead.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 Octavian is now the sole leader of Rome.</a:t>
            </a:r>
          </a:p>
        </p:txBody>
      </p:sp>
      <p:pic>
        <p:nvPicPr>
          <p:cNvPr id="4" name="Cleopatra- Octavian finds out Antony is DEAD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762000" y="640976"/>
            <a:ext cx="7620000" cy="31376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7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7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nodeType="withEffect">
                                  <p:stCondLst>
                                    <p:cond delay="19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nodeType="withEffect">
                                  <p:stCondLst>
                                    <p:cond delay="90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04800" y="4267200"/>
            <a:ext cx="8534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 Cleopatra asks her servants to bring her the basket with the Asps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She knows her son (Caesarian) is dead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She kills herself by being bit by the Asp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Archaeologists have never found Antony &amp; her tomb</a:t>
            </a:r>
            <a:endParaRPr lang="en-US" dirty="0"/>
          </a:p>
        </p:txBody>
      </p:sp>
      <p:pic>
        <p:nvPicPr>
          <p:cNvPr id="3" name="Cleopatra - Death of Cleopatra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762000" y="609600"/>
            <a:ext cx="7620000" cy="3200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891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7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7" presetClass="entr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nodeType="withEffect">
                                  <p:stCondLst>
                                    <p:cond delay="1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nodeType="withEffect">
                                  <p:stCondLst>
                                    <p:cond delay="60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2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Augustus</a:t>
            </a:r>
          </a:p>
        </p:txBody>
      </p:sp>
      <p:sp>
        <p:nvSpPr>
          <p:cNvPr id="86020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sz="2800" dirty="0"/>
              <a:t>After the defeat of Antony and Cleopatra, Octavian becomes Augustus</a:t>
            </a:r>
          </a:p>
          <a:p>
            <a:r>
              <a:rPr lang="en-US" sz="2800" dirty="0"/>
              <a:t>“exalted one”</a:t>
            </a:r>
          </a:p>
          <a:p>
            <a:r>
              <a:rPr lang="en-US" sz="2800" dirty="0"/>
              <a:t>Will start the </a:t>
            </a:r>
            <a:r>
              <a:rPr lang="en-US" sz="2800" dirty="0" err="1">
                <a:solidFill>
                  <a:srgbClr val="FFFF00"/>
                </a:solidFill>
              </a:rPr>
              <a:t>Pax</a:t>
            </a:r>
            <a:r>
              <a:rPr lang="en-US" sz="2800" dirty="0">
                <a:solidFill>
                  <a:srgbClr val="FFFF00"/>
                </a:solidFill>
              </a:rPr>
              <a:t> </a:t>
            </a:r>
            <a:r>
              <a:rPr lang="en-US" sz="2800" dirty="0" err="1" smtClean="0">
                <a:solidFill>
                  <a:srgbClr val="FFFF00"/>
                </a:solidFill>
              </a:rPr>
              <a:t>Romana</a:t>
            </a:r>
            <a:r>
              <a:rPr lang="en-US" sz="2800" dirty="0" smtClean="0">
                <a:solidFill>
                  <a:srgbClr val="FFFF00"/>
                </a:solidFill>
              </a:rPr>
              <a:t> </a:t>
            </a:r>
            <a:r>
              <a:rPr lang="en-US" sz="2800" dirty="0" smtClean="0">
                <a:solidFill>
                  <a:srgbClr val="FFFF00"/>
                </a:solidFill>
              </a:rPr>
              <a:t>(Roman peace)</a:t>
            </a:r>
            <a:r>
              <a:rPr lang="en-US" sz="2800" dirty="0" smtClean="0"/>
              <a:t> </a:t>
            </a:r>
            <a:r>
              <a:rPr lang="en-US" sz="2800" dirty="0" smtClean="0"/>
              <a:t>–Lasts 200 yrs</a:t>
            </a:r>
            <a:endParaRPr lang="en-US" sz="2800" dirty="0"/>
          </a:p>
        </p:txBody>
      </p:sp>
      <p:pic>
        <p:nvPicPr>
          <p:cNvPr id="86023" name="Picture 7" descr="augustus_prima_head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214438" y="2133600"/>
            <a:ext cx="2752725" cy="4114800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860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860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860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0" grpId="0" build="p"/>
    </p:bldLst>
  </p:timing>
</p:sld>
</file>

<file path=ppt/theme/theme1.xml><?xml version="1.0" encoding="utf-8"?>
<a:theme xmlns:a="http://schemas.openxmlformats.org/drawingml/2006/main" name="Romanesque">
  <a:themeElements>
    <a:clrScheme name="Romanesque 1">
      <a:dk1>
        <a:srgbClr val="6E6958"/>
      </a:dk1>
      <a:lt1>
        <a:srgbClr val="EAEAEA"/>
      </a:lt1>
      <a:dk2>
        <a:srgbClr val="88826C"/>
      </a:dk2>
      <a:lt2>
        <a:srgbClr val="EDD39F"/>
      </a:lt2>
      <a:accent1>
        <a:srgbClr val="C9C6BB"/>
      </a:accent1>
      <a:accent2>
        <a:srgbClr val="ADA897"/>
      </a:accent2>
      <a:accent3>
        <a:srgbClr val="C3C1BA"/>
      </a:accent3>
      <a:accent4>
        <a:srgbClr val="C8C8C8"/>
      </a:accent4>
      <a:accent5>
        <a:srgbClr val="E1DFDA"/>
      </a:accent5>
      <a:accent6>
        <a:srgbClr val="9C9888"/>
      </a:accent6>
      <a:hlink>
        <a:srgbClr val="DEB54E"/>
      </a:hlink>
      <a:folHlink>
        <a:srgbClr val="A78B3D"/>
      </a:folHlink>
    </a:clrScheme>
    <a:fontScheme name="Romanesqu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Romanesque 1">
        <a:dk1>
          <a:srgbClr val="6E6958"/>
        </a:dk1>
        <a:lt1>
          <a:srgbClr val="EAEAEA"/>
        </a:lt1>
        <a:dk2>
          <a:srgbClr val="88826C"/>
        </a:dk2>
        <a:lt2>
          <a:srgbClr val="EDD39F"/>
        </a:lt2>
        <a:accent1>
          <a:srgbClr val="C9C6BB"/>
        </a:accent1>
        <a:accent2>
          <a:srgbClr val="ADA897"/>
        </a:accent2>
        <a:accent3>
          <a:srgbClr val="C3C1BA"/>
        </a:accent3>
        <a:accent4>
          <a:srgbClr val="C8C8C8"/>
        </a:accent4>
        <a:accent5>
          <a:srgbClr val="E1DFDA"/>
        </a:accent5>
        <a:accent6>
          <a:srgbClr val="9C9888"/>
        </a:accent6>
        <a:hlink>
          <a:srgbClr val="DEB54E"/>
        </a:hlink>
        <a:folHlink>
          <a:srgbClr val="A78B3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omanesque 2">
        <a:dk1>
          <a:srgbClr val="523D24"/>
        </a:dk1>
        <a:lt1>
          <a:srgbClr val="FFFFFF"/>
        </a:lt1>
        <a:dk2>
          <a:srgbClr val="5C3324"/>
        </a:dk2>
        <a:lt2>
          <a:srgbClr val="948F60"/>
        </a:lt2>
        <a:accent1>
          <a:srgbClr val="D0CEB8"/>
        </a:accent1>
        <a:accent2>
          <a:srgbClr val="C1BFA1"/>
        </a:accent2>
        <a:accent3>
          <a:srgbClr val="FFFFFF"/>
        </a:accent3>
        <a:accent4>
          <a:srgbClr val="45331D"/>
        </a:accent4>
        <a:accent5>
          <a:srgbClr val="E4E3D8"/>
        </a:accent5>
        <a:accent6>
          <a:srgbClr val="AFAD91"/>
        </a:accent6>
        <a:hlink>
          <a:srgbClr val="E0C036"/>
        </a:hlink>
        <a:folHlink>
          <a:srgbClr val="D1C1A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omanesque 3">
        <a:dk1>
          <a:srgbClr val="333333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DDDDDD"/>
        </a:accent2>
        <a:accent3>
          <a:srgbClr val="FFFFFF"/>
        </a:accent3>
        <a:accent4>
          <a:srgbClr val="2A2A2A"/>
        </a:accent4>
        <a:accent5>
          <a:srgbClr val="F3F3F3"/>
        </a:accent5>
        <a:accent6>
          <a:srgbClr val="C8C8C8"/>
        </a:accent6>
        <a:hlink>
          <a:srgbClr val="969696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omanesque 4">
        <a:dk1>
          <a:srgbClr val="4C4F60"/>
        </a:dk1>
        <a:lt1>
          <a:srgbClr val="EAEAEA"/>
        </a:lt1>
        <a:dk2>
          <a:srgbClr val="6C7188"/>
        </a:dk2>
        <a:lt2>
          <a:srgbClr val="EBCD5D"/>
        </a:lt2>
        <a:accent1>
          <a:srgbClr val="CECFD8"/>
        </a:accent1>
        <a:accent2>
          <a:srgbClr val="A8ABBA"/>
        </a:accent2>
        <a:accent3>
          <a:srgbClr val="BABBC3"/>
        </a:accent3>
        <a:accent4>
          <a:srgbClr val="C8C8C8"/>
        </a:accent4>
        <a:accent5>
          <a:srgbClr val="E3E4E9"/>
        </a:accent5>
        <a:accent6>
          <a:srgbClr val="989BA8"/>
        </a:accent6>
        <a:hlink>
          <a:srgbClr val="E8B550"/>
        </a:hlink>
        <a:folHlink>
          <a:srgbClr val="B79E5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omanesque 5">
        <a:dk1>
          <a:srgbClr val="65515B"/>
        </a:dk1>
        <a:lt1>
          <a:srgbClr val="EAEAEA"/>
        </a:lt1>
        <a:dk2>
          <a:srgbClr val="886C7B"/>
        </a:dk2>
        <a:lt2>
          <a:srgbClr val="E9D95F"/>
        </a:lt2>
        <a:accent1>
          <a:srgbClr val="CECFD8"/>
        </a:accent1>
        <a:accent2>
          <a:srgbClr val="AB95A1"/>
        </a:accent2>
        <a:accent3>
          <a:srgbClr val="C3BABF"/>
        </a:accent3>
        <a:accent4>
          <a:srgbClr val="C8C8C8"/>
        </a:accent4>
        <a:accent5>
          <a:srgbClr val="E3E4E9"/>
        </a:accent5>
        <a:accent6>
          <a:srgbClr val="9B8791"/>
        </a:accent6>
        <a:hlink>
          <a:srgbClr val="E8C050"/>
        </a:hlink>
        <a:folHlink>
          <a:srgbClr val="B79E5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omanesque 6">
        <a:dk1>
          <a:srgbClr val="333333"/>
        </a:dk1>
        <a:lt1>
          <a:srgbClr val="EAEAEA"/>
        </a:lt1>
        <a:dk2>
          <a:srgbClr val="000000"/>
        </a:dk2>
        <a:lt2>
          <a:srgbClr val="E1D8AB"/>
        </a:lt2>
        <a:accent1>
          <a:srgbClr val="808080"/>
        </a:accent1>
        <a:accent2>
          <a:srgbClr val="5F5F5F"/>
        </a:accent2>
        <a:accent3>
          <a:srgbClr val="AAAAAA"/>
        </a:accent3>
        <a:accent4>
          <a:srgbClr val="C8C8C8"/>
        </a:accent4>
        <a:accent5>
          <a:srgbClr val="C0C0C0"/>
        </a:accent5>
        <a:accent6>
          <a:srgbClr val="555555"/>
        </a:accent6>
        <a:hlink>
          <a:srgbClr val="D95045"/>
        </a:hlink>
        <a:folHlink>
          <a:srgbClr val="DCA23A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 2000\Templates\Presentation Designs\Romanesque.pot</Template>
  <TotalTime>1614</TotalTime>
  <Words>644</Words>
  <Application>Microsoft Office PowerPoint</Application>
  <PresentationFormat>On-screen Show (4:3)</PresentationFormat>
  <Paragraphs>89</Paragraphs>
  <Slides>15</Slides>
  <Notes>15</Notes>
  <HiddenSlides>0</HiddenSlides>
  <MMClips>4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Romanesque</vt:lpstr>
      <vt:lpstr>Republic to Empire</vt:lpstr>
      <vt:lpstr>Julius Caesar</vt:lpstr>
      <vt:lpstr>Julius Caesar</vt:lpstr>
      <vt:lpstr>Julius Caesar</vt:lpstr>
      <vt:lpstr>Ides of March</vt:lpstr>
      <vt:lpstr>Caesar, Mark Antony, Cleopatra</vt:lpstr>
      <vt:lpstr>Caesar, Mark Antony, Cleopatra</vt:lpstr>
      <vt:lpstr>Second Triumvirate</vt:lpstr>
      <vt:lpstr>Octavian, Mark Antony, Cleopatra</vt:lpstr>
      <vt:lpstr>Octavian and Mark Antony</vt:lpstr>
      <vt:lpstr>Slide 11</vt:lpstr>
      <vt:lpstr>Slide 12</vt:lpstr>
      <vt:lpstr>Slide 13</vt:lpstr>
      <vt:lpstr>Slide 14</vt:lpstr>
      <vt:lpstr>Augustus</vt:lpstr>
    </vt:vector>
  </TitlesOfParts>
  <Company>Cardinal O'Hara High School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Republic to Empire</dc:title>
  <dc:creator>Cohs Faculty</dc:creator>
  <cp:lastModifiedBy>Alex</cp:lastModifiedBy>
  <cp:revision>41</cp:revision>
  <cp:lastPrinted>1601-01-01T00:00:00Z</cp:lastPrinted>
  <dcterms:created xsi:type="dcterms:W3CDTF">2004-12-07T03:04:42Z</dcterms:created>
  <dcterms:modified xsi:type="dcterms:W3CDTF">2011-11-06T17:36:23Z</dcterms:modified>
</cp:coreProperties>
</file>