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13"/>
  </p:notesMasterIdLst>
  <p:sldIdLst>
    <p:sldId id="260" r:id="rId2"/>
    <p:sldId id="286" r:id="rId3"/>
    <p:sldId id="262" r:id="rId4"/>
    <p:sldId id="261" r:id="rId5"/>
    <p:sldId id="263" r:id="rId6"/>
    <p:sldId id="264" r:id="rId7"/>
    <p:sldId id="265" r:id="rId8"/>
    <p:sldId id="272" r:id="rId9"/>
    <p:sldId id="267" r:id="rId10"/>
    <p:sldId id="269" r:id="rId11"/>
    <p:sldId id="287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8487" autoAdjust="0"/>
  </p:normalViewPr>
  <p:slideViewPr>
    <p:cSldViewPr>
      <p:cViewPr varScale="1">
        <p:scale>
          <a:sx n="73" d="100"/>
          <a:sy n="73" d="100"/>
        </p:scale>
        <p:origin x="-22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A9D6941-20FD-4C51-9036-8C20CD623DE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D6941-20FD-4C51-9036-8C20CD623DE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D6941-20FD-4C51-9036-8C20CD623DE9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D6941-20FD-4C51-9036-8C20CD623DE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D6941-20FD-4C51-9036-8C20CD623DE9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D6941-20FD-4C51-9036-8C20CD623DE9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D6941-20FD-4C51-9036-8C20CD623DE9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D6941-20FD-4C51-9036-8C20CD623DE9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D6941-20FD-4C51-9036-8C20CD623DE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D6941-20FD-4C51-9036-8C20CD623DE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D6941-20FD-4C51-9036-8C20CD623DE9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D6941-20FD-4C51-9036-8C20CD623DE9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3716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67450" y="304800"/>
            <a:ext cx="203835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304800"/>
            <a:ext cx="5962650" cy="5181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C:\Documents and Settings\Damian\My Documents\wsestuff\template5.gif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304800"/>
            <a:ext cx="5638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3716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imes New Roman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imes New Roman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imes New Roman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imes New Roman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imes New Roman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imes New Roman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imes New Roman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imes New Roman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Alex\Desktop\Protestant%20Reformation%20-%20BETA%202010-11\The_Black_Death.wmv" TargetMode="Externa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Protestant Reformation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1517</a:t>
            </a:r>
          </a:p>
        </p:txBody>
      </p:sp>
      <p:pic>
        <p:nvPicPr>
          <p:cNvPr id="41984" name="Picture 0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1600200"/>
            <a:ext cx="5676900" cy="49530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52400" y="1143000"/>
            <a:ext cx="2971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AIM: 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would people start questioning the power of the Catholic church?</a:t>
            </a:r>
            <a:r>
              <a:rPr 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3886200"/>
            <a:ext cx="2514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Do Now</a:t>
            </a:r>
            <a:r>
              <a:rPr lang="en-US" dirty="0" smtClean="0">
                <a:solidFill>
                  <a:schemeClr val="bg1"/>
                </a:solidFill>
              </a:rPr>
              <a:t>: What Renaissance Philosophy caused a look away from the Roman Catholic church?  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52400" y="304800"/>
            <a:ext cx="5638800" cy="685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sng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Protestant Reformation</a:t>
            </a: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219200"/>
            <a:ext cx="876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What was the Protestant Reformation</a:t>
            </a:r>
            <a:r>
              <a:rPr lang="en-US" sz="3200" dirty="0" smtClean="0">
                <a:solidFill>
                  <a:schemeClr val="bg1"/>
                </a:solidFill>
              </a:rPr>
              <a:t>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2667000" y="1905000"/>
            <a:ext cx="1524000" cy="1143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4800600" y="1905000"/>
            <a:ext cx="1524000" cy="1143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514600" y="3352800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Protest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8200" y="3352800"/>
            <a:ext cx="190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Reform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14800" y="28194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76600" y="4191000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What/Who?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Oval 10"/>
          <p:cNvSpPr/>
          <p:nvPr/>
        </p:nvSpPr>
        <p:spPr>
          <a:xfrm>
            <a:off x="2438400" y="1143000"/>
            <a:ext cx="1371600" cy="762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419600" y="1143000"/>
            <a:ext cx="1371600" cy="762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676400" y="4953000"/>
            <a:ext cx="556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Roman Catholic Church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981200"/>
            <a:ext cx="2057400" cy="3012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2209800"/>
            <a:ext cx="24828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648325"/>
            <a:ext cx="91440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  <p:bldP spid="8" grpId="0"/>
      <p:bldP spid="9" grpId="0"/>
      <p:bldP spid="10" grpId="0"/>
      <p:bldP spid="11" grpId="0" animBg="1"/>
      <p:bldP spid="12" grpId="0" animBg="1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6429375" cy="6172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19800" y="304800"/>
            <a:ext cx="3124200" cy="4953000"/>
          </a:xfrm>
        </p:spPr>
        <p:txBody>
          <a:bodyPr/>
          <a:lstStyle/>
          <a:p>
            <a:r>
              <a:rPr lang="en-US" sz="4800" dirty="0"/>
              <a:t>What had become the biggest authority figure of the Middle Ages</a:t>
            </a:r>
            <a:r>
              <a:rPr lang="en-US" dirty="0"/>
              <a:t>?</a:t>
            </a:r>
          </a:p>
        </p:txBody>
      </p:sp>
      <p:sp>
        <p:nvSpPr>
          <p:cNvPr id="5" name="Rectangle 4"/>
          <p:cNvSpPr/>
          <p:nvPr/>
        </p:nvSpPr>
        <p:spPr>
          <a:xfrm>
            <a:off x="228600" y="304800"/>
            <a:ext cx="374711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T</a:t>
            </a:r>
            <a:r>
              <a:rPr lang="en-US" sz="4000" dirty="0" smtClean="0">
                <a:solidFill>
                  <a:schemeClr val="bg1"/>
                </a:solidFill>
              </a:rPr>
              <a:t>he Middle Ages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676400" y="1447800"/>
            <a:ext cx="310213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6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The Catholic </a:t>
            </a:r>
            <a:br>
              <a:rPr lang="en-US" sz="36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36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Church</a:t>
            </a:r>
            <a:endParaRPr lang="en-US" sz="36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1"/>
            <a:ext cx="59436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914400" y="228600"/>
            <a:ext cx="172354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5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The </a:t>
            </a:r>
            <a:br>
              <a:rPr lang="en-US" sz="5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5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Pope</a:t>
            </a:r>
            <a:endParaRPr lang="en-US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Renaissance's effect</a:t>
            </a:r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1828800"/>
            <a:ext cx="2895600" cy="290876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8"/>
          <p:cNvSpPr/>
          <p:nvPr/>
        </p:nvSpPr>
        <p:spPr>
          <a:xfrm>
            <a:off x="5689207" y="4724400"/>
            <a:ext cx="34547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Humanism</a:t>
            </a:r>
            <a:endParaRPr lang="en-US" sz="5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4876800"/>
            <a:ext cx="2533650" cy="18097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Rectangle 11"/>
          <p:cNvSpPr/>
          <p:nvPr/>
        </p:nvSpPr>
        <p:spPr>
          <a:xfrm>
            <a:off x="2819400" y="4953000"/>
            <a:ext cx="19414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Trade</a:t>
            </a:r>
            <a:endParaRPr lang="en-US" sz="5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1066800"/>
            <a:ext cx="6629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People began to question their lives and church authority. WHY?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95600" y="5867400"/>
            <a:ext cx="243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Rise of  Wealth &amp;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the Middle Class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67400" y="5562600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Focus on the Individual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6" name="The_Black_Death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457200" y="2133600"/>
            <a:ext cx="4495800" cy="2541104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914400" y="2286000"/>
            <a:ext cx="35125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The Plague</a:t>
            </a:r>
            <a:endParaRPr lang="en-US" sz="5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3400" y="312420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Questioned their faith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63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6" dur="1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5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vide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1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4" grpId="0"/>
      <p:bldP spid="15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050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7772400" cy="762000"/>
          </a:xfrm>
        </p:spPr>
        <p:txBody>
          <a:bodyPr/>
          <a:lstStyle/>
          <a:p>
            <a:r>
              <a:rPr lang="en-US" b="1" dirty="0"/>
              <a:t>Martin Luther- 1517</a:t>
            </a:r>
          </a:p>
        </p:txBody>
      </p:sp>
      <p:sp>
        <p:nvSpPr>
          <p:cNvPr id="13315" name="Rectangle 2051"/>
          <p:cNvSpPr>
            <a:spLocks noGrp="1" noChangeArrowheads="1"/>
          </p:cNvSpPr>
          <p:nvPr>
            <p:ph idx="1"/>
          </p:nvPr>
        </p:nvSpPr>
        <p:spPr>
          <a:xfrm>
            <a:off x="3200400" y="1143000"/>
            <a:ext cx="5105400" cy="518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German monk</a:t>
            </a:r>
          </a:p>
          <a:p>
            <a:pPr>
              <a:lnSpc>
                <a:spcPct val="90000"/>
              </a:lnSpc>
            </a:pPr>
            <a:r>
              <a:rPr lang="en-US" dirty="0"/>
              <a:t>Questioned Churches practices</a:t>
            </a:r>
          </a:p>
          <a:p>
            <a:pPr lvl="1">
              <a:lnSpc>
                <a:spcPct val="90000"/>
              </a:lnSpc>
            </a:pPr>
            <a:r>
              <a:rPr lang="en-US" sz="3600" dirty="0"/>
              <a:t>Sale of </a:t>
            </a:r>
            <a:r>
              <a:rPr lang="en-US" sz="3600" b="1" dirty="0">
                <a:solidFill>
                  <a:srgbClr val="FFFF00"/>
                </a:solidFill>
              </a:rPr>
              <a:t>indulgences</a:t>
            </a:r>
            <a:r>
              <a:rPr lang="en-US" sz="3600" dirty="0"/>
              <a:t> </a:t>
            </a:r>
            <a:r>
              <a:rPr lang="en-US" sz="3600" dirty="0" smtClean="0"/>
              <a:t>by</a:t>
            </a:r>
          </a:p>
          <a:p>
            <a:pPr lvl="1">
              <a:lnSpc>
                <a:spcPct val="90000"/>
              </a:lnSpc>
              <a:buNone/>
            </a:pPr>
            <a:r>
              <a:rPr lang="en-US" sz="3600" dirty="0" smtClean="0"/>
              <a:t>“ </a:t>
            </a:r>
            <a:r>
              <a:rPr lang="en-US" sz="3600" dirty="0"/>
              <a:t>selling forgiveness for </a:t>
            </a:r>
            <a:r>
              <a:rPr lang="en-US" sz="3600" dirty="0" smtClean="0"/>
              <a:t>sins” (</a:t>
            </a:r>
            <a:r>
              <a:rPr lang="en-US" sz="2800" dirty="0" smtClean="0"/>
              <a:t>Automatic </a:t>
            </a:r>
            <a:r>
              <a:rPr lang="en-US" sz="2800" dirty="0"/>
              <a:t>trip to heaven </a:t>
            </a:r>
            <a:r>
              <a:rPr lang="en-US" sz="2800" dirty="0" smtClean="0"/>
              <a:t>in the after-life by </a:t>
            </a:r>
            <a:r>
              <a:rPr lang="en-US" sz="2800" dirty="0" smtClean="0">
                <a:solidFill>
                  <a:srgbClr val="FFFF00"/>
                </a:solidFill>
              </a:rPr>
              <a:t>paying the church to forgive your sins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pic>
        <p:nvPicPr>
          <p:cNvPr id="13317" name="Picture 2053" descr="http://www.covenanter.org/Luther/luth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0"/>
            <a:ext cx="3085034" cy="45116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7772400" cy="762000"/>
          </a:xfrm>
        </p:spPr>
        <p:txBody>
          <a:bodyPr/>
          <a:lstStyle/>
          <a:p>
            <a:r>
              <a:rPr lang="en-US" sz="3600" b="1" u="sng" dirty="0"/>
              <a:t>95 </a:t>
            </a:r>
            <a:r>
              <a:rPr lang="en-US" sz="3600" b="1" u="sng" dirty="0" smtClean="0"/>
              <a:t>Theses</a:t>
            </a:r>
            <a:endParaRPr lang="en-US" sz="3600" b="1" u="sng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4038600" cy="4724400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dirty="0" smtClean="0"/>
              <a:t>    Luther </a:t>
            </a:r>
            <a:r>
              <a:rPr lang="en-US" dirty="0"/>
              <a:t>was so upset at church he decided to write down </a:t>
            </a:r>
            <a:r>
              <a:rPr lang="en-US" dirty="0" smtClean="0"/>
              <a:t>the</a:t>
            </a:r>
            <a:br>
              <a:rPr lang="en-US" dirty="0" smtClean="0"/>
            </a:br>
            <a:r>
              <a:rPr lang="en-US" dirty="0" smtClean="0">
                <a:solidFill>
                  <a:srgbClr val="FFFF00"/>
                </a:solidFill>
              </a:rPr>
              <a:t>95 </a:t>
            </a:r>
            <a:r>
              <a:rPr lang="en-US" dirty="0">
                <a:solidFill>
                  <a:srgbClr val="FFFF00"/>
                </a:solidFill>
              </a:rPr>
              <a:t>Theses </a:t>
            </a:r>
            <a:r>
              <a:rPr lang="en-US" dirty="0"/>
              <a:t>(</a:t>
            </a:r>
            <a:r>
              <a:rPr lang="en-US" dirty="0">
                <a:solidFill>
                  <a:srgbClr val="FFFF00"/>
                </a:solidFill>
              </a:rPr>
              <a:t>95 things church is doing wrong</a:t>
            </a:r>
            <a:r>
              <a:rPr lang="en-US" dirty="0"/>
              <a:t>) and nails them to the church in Wittenberg </a:t>
            </a:r>
            <a:r>
              <a:rPr lang="en-US" dirty="0" smtClean="0"/>
              <a:t>(Germany</a:t>
            </a:r>
            <a:r>
              <a:rPr lang="en-US" dirty="0"/>
              <a:t>)</a:t>
            </a:r>
          </a:p>
        </p:txBody>
      </p:sp>
      <p:pic>
        <p:nvPicPr>
          <p:cNvPr id="14341" name="Picture 5" descr="http://unalienablerights.us/gallery/albums/christian/Luther_Wittenberg_15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447800"/>
            <a:ext cx="3519488" cy="43037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5638800" cy="1014412"/>
          </a:xfrm>
        </p:spPr>
        <p:txBody>
          <a:bodyPr/>
          <a:lstStyle/>
          <a:p>
            <a:r>
              <a:rPr lang="en-US"/>
              <a:t>How did this become such a big deal?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419600" y="990600"/>
            <a:ext cx="4495800" cy="2971800"/>
          </a:xfrm>
        </p:spPr>
        <p:txBody>
          <a:bodyPr/>
          <a:lstStyle/>
          <a:p>
            <a:r>
              <a:rPr lang="en-US" dirty="0" smtClean="0"/>
              <a:t>Effect </a:t>
            </a:r>
            <a:r>
              <a:rPr lang="en-US" dirty="0"/>
              <a:t>of the </a:t>
            </a:r>
            <a:r>
              <a:rPr lang="en-US" dirty="0">
                <a:solidFill>
                  <a:srgbClr val="FFFF00"/>
                </a:solidFill>
              </a:rPr>
              <a:t>printing press </a:t>
            </a:r>
            <a:r>
              <a:rPr lang="en-US" dirty="0" smtClean="0">
                <a:solidFill>
                  <a:srgbClr val="FFFF00"/>
                </a:solidFill>
              </a:rPr>
              <a:t>– ideas are spread faster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/>
              <a:t>Opened people’s eyes to church </a:t>
            </a:r>
            <a:r>
              <a:rPr lang="en-US" dirty="0" smtClean="0"/>
              <a:t>malpractices (wrong doings)</a:t>
            </a:r>
            <a:endParaRPr lang="en-US" dirty="0"/>
          </a:p>
          <a:p>
            <a:endParaRPr lang="en-US" dirty="0"/>
          </a:p>
        </p:txBody>
      </p:sp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295400"/>
            <a:ext cx="3813372" cy="46169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2400" y="4114800"/>
            <a:ext cx="4884873" cy="2514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Martin Luther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“Faith Alone” will save you</a:t>
            </a:r>
          </a:p>
          <a:p>
            <a:r>
              <a:rPr lang="en-US" dirty="0"/>
              <a:t>All should read the Bible in their own vernacular (language)</a:t>
            </a:r>
          </a:p>
          <a:p>
            <a:r>
              <a:rPr lang="en-US" dirty="0"/>
              <a:t>Priests do not have special powers</a:t>
            </a:r>
          </a:p>
          <a:p>
            <a:r>
              <a:rPr lang="en-US" dirty="0"/>
              <a:t>Simplify the sacraments to baptism and communion</a:t>
            </a:r>
          </a:p>
          <a:p>
            <a:r>
              <a:rPr lang="en-US" dirty="0"/>
              <a:t>Religious Education for </a:t>
            </a:r>
            <a:r>
              <a:rPr lang="en-US" dirty="0" smtClean="0"/>
              <a:t>all</a:t>
            </a:r>
            <a:endParaRPr lang="en-US" dirty="0"/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152400"/>
            <a:ext cx="1455738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6400800" y="1295400"/>
            <a:ext cx="2362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Yup! Punish Him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6400800" y="304800"/>
            <a:ext cx="2362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Nope!</a:t>
            </a:r>
            <a:endParaRPr lang="en-US" dirty="0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Church’s </a:t>
            </a:r>
            <a:r>
              <a:rPr lang="en-US" dirty="0" smtClean="0"/>
              <a:t>Reaction?</a:t>
            </a:r>
            <a:endParaRPr lang="en-US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95400"/>
            <a:ext cx="37338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b="1" dirty="0"/>
              <a:t>Want Martin Luther to recant (take back) what he said @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i="1" dirty="0" smtClean="0"/>
              <a:t>Diet </a:t>
            </a:r>
            <a:r>
              <a:rPr lang="en-US" sz="2800" b="1" i="1" dirty="0"/>
              <a:t>of Worms</a:t>
            </a:r>
          </a:p>
          <a:p>
            <a:pPr>
              <a:lnSpc>
                <a:spcPct val="90000"/>
              </a:lnSpc>
            </a:pPr>
            <a:endParaRPr lang="en-US" sz="2800" b="1" i="1" dirty="0"/>
          </a:p>
          <a:p>
            <a:pPr lvl="1">
              <a:lnSpc>
                <a:spcPct val="90000"/>
              </a:lnSpc>
            </a:pPr>
            <a:r>
              <a:rPr lang="en-US" b="1" i="1" dirty="0">
                <a:solidFill>
                  <a:srgbClr val="FFFF00"/>
                </a:solidFill>
              </a:rPr>
              <a:t>Diet </a:t>
            </a:r>
            <a:r>
              <a:rPr lang="en-US" b="1" i="1" dirty="0"/>
              <a:t>– </a:t>
            </a:r>
            <a:r>
              <a:rPr lang="en-US" b="1" i="1" dirty="0">
                <a:solidFill>
                  <a:srgbClr val="FFFF00"/>
                </a:solidFill>
              </a:rPr>
              <a:t>group/assembly</a:t>
            </a:r>
          </a:p>
          <a:p>
            <a:pPr lvl="1">
              <a:lnSpc>
                <a:spcPct val="90000"/>
              </a:lnSpc>
            </a:pPr>
            <a:r>
              <a:rPr lang="en-US" b="1" i="1" dirty="0"/>
              <a:t>Worms is a place in Germany</a:t>
            </a:r>
          </a:p>
        </p:txBody>
      </p:sp>
      <p:pic>
        <p:nvPicPr>
          <p:cNvPr id="17413" name="Picture 5" descr="http://www.boisestate.edu/courses/reformation/images/reformers/lutheratworms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2286000"/>
            <a:ext cx="4995863" cy="3076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ounded Rectangle 6"/>
          <p:cNvSpPr/>
          <p:nvPr/>
        </p:nvSpPr>
        <p:spPr>
          <a:xfrm>
            <a:off x="6172200" y="228600"/>
            <a:ext cx="26670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Let him say what he wants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6172200" y="1219200"/>
            <a:ext cx="26670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Don’t let him get away with it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uiExpand="1" build="p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3810000" y="5105400"/>
            <a:ext cx="50292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chemeClr val="bg1"/>
                </a:solidFill>
              </a:rPr>
              <a:t>He is </a:t>
            </a:r>
            <a:r>
              <a:rPr lang="en-US" sz="2800" dirty="0">
                <a:solidFill>
                  <a:srgbClr val="FFFF00"/>
                </a:solidFill>
              </a:rPr>
              <a:t>excommunicated </a:t>
            </a:r>
            <a:r>
              <a:rPr lang="en-US" sz="2800" dirty="0" smtClean="0">
                <a:solidFill>
                  <a:srgbClr val="FFFF00"/>
                </a:solidFill>
              </a:rPr>
              <a:t>(banned) from the church </a:t>
            </a:r>
            <a:r>
              <a:rPr lang="en-US" sz="2800" dirty="0">
                <a:solidFill>
                  <a:schemeClr val="bg1"/>
                </a:solidFill>
              </a:rPr>
              <a:t>and forced into hiding for the rest of his life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" y="381000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Luther’s Response to the Church</a:t>
            </a: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066800"/>
            <a:ext cx="3362325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Oval Callout 7"/>
          <p:cNvSpPr/>
          <p:nvPr/>
        </p:nvSpPr>
        <p:spPr>
          <a:xfrm>
            <a:off x="3124200" y="1143000"/>
            <a:ext cx="5715000" cy="3886200"/>
          </a:xfrm>
          <a:prstGeom prst="wedgeEllipseCallout">
            <a:avLst>
              <a:gd name="adj1" fmla="val -60636"/>
              <a:gd name="adj2" fmla="val -5445"/>
            </a:avLst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NO WAY DUDE!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>
                <a:solidFill>
                  <a:schemeClr val="tx1"/>
                </a:solidFill>
              </a:rPr>
              <a:t>Hier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stehe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ich</a:t>
            </a:r>
            <a:r>
              <a:rPr lang="en-US" dirty="0" smtClean="0">
                <a:solidFill>
                  <a:schemeClr val="tx1"/>
                </a:solidFill>
              </a:rPr>
              <a:t>. </a:t>
            </a:r>
            <a:r>
              <a:rPr lang="en-US" dirty="0" err="1" smtClean="0">
                <a:solidFill>
                  <a:schemeClr val="tx1"/>
                </a:solidFill>
              </a:rPr>
              <a:t>Ich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kann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nicht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anders</a:t>
            </a:r>
            <a:r>
              <a:rPr lang="en-US" dirty="0" smtClean="0">
                <a:solidFill>
                  <a:schemeClr val="tx1"/>
                </a:solidFill>
              </a:rPr>
              <a:t>. </a:t>
            </a:r>
            <a:r>
              <a:rPr lang="en-US" dirty="0" err="1" smtClean="0">
                <a:solidFill>
                  <a:schemeClr val="tx1"/>
                </a:solidFill>
              </a:rPr>
              <a:t>Gott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helfe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mir</a:t>
            </a:r>
            <a:r>
              <a:rPr lang="en-US" dirty="0" smtClean="0">
                <a:solidFill>
                  <a:schemeClr val="tx1"/>
                </a:solidFill>
              </a:rPr>
              <a:t>. Amen." (</a:t>
            </a:r>
            <a:r>
              <a:rPr lang="en-US" i="1" dirty="0" smtClean="0">
                <a:solidFill>
                  <a:schemeClr val="tx1"/>
                </a:solidFill>
              </a:rPr>
              <a:t>"Here I stand. I can do nothing else. God help me.)</a:t>
            </a:r>
          </a:p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556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Activity:   Complete Worksheet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143000"/>
            <a:ext cx="8763000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ucation74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education74</Template>
  <TotalTime>767</TotalTime>
  <Words>291</Words>
  <Application>Microsoft Office PowerPoint</Application>
  <PresentationFormat>On-screen Show (4:3)</PresentationFormat>
  <Paragraphs>62</Paragraphs>
  <Slides>11</Slides>
  <Notes>11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education74</vt:lpstr>
      <vt:lpstr>Protestant Reformation 1517</vt:lpstr>
      <vt:lpstr>Slide 2</vt:lpstr>
      <vt:lpstr>What had become the biggest authority figure of the Middle Ages?</vt:lpstr>
      <vt:lpstr>Renaissance's effect</vt:lpstr>
      <vt:lpstr>Martin Luther- 1517</vt:lpstr>
      <vt:lpstr>95 Theses</vt:lpstr>
      <vt:lpstr>How did this become such a big deal?</vt:lpstr>
      <vt:lpstr>Martin Luther</vt:lpstr>
      <vt:lpstr>Church’s Reaction?</vt:lpstr>
      <vt:lpstr>Slide 10</vt:lpstr>
      <vt:lpstr>Slide 11</vt:lpstr>
    </vt:vector>
  </TitlesOfParts>
  <Company>ESM School District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Protestant Reformation 1517</dc:title>
  <dc:creator>russellt</dc:creator>
  <cp:lastModifiedBy> </cp:lastModifiedBy>
  <cp:revision>15</cp:revision>
  <dcterms:created xsi:type="dcterms:W3CDTF">2008-01-25T15:09:46Z</dcterms:created>
  <dcterms:modified xsi:type="dcterms:W3CDTF">2011-02-20T04:18:31Z</dcterms:modified>
</cp:coreProperties>
</file>