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1"/>
  </p:notesMasterIdLst>
  <p:handoutMasterIdLst>
    <p:handoutMasterId r:id="rId82"/>
  </p:handoutMasterIdLst>
  <p:sldIdLst>
    <p:sldId id="456" r:id="rId2"/>
    <p:sldId id="458" r:id="rId3"/>
    <p:sldId id="459" r:id="rId4"/>
    <p:sldId id="461" r:id="rId5"/>
    <p:sldId id="507" r:id="rId6"/>
    <p:sldId id="443" r:id="rId7"/>
    <p:sldId id="462" r:id="rId8"/>
    <p:sldId id="463" r:id="rId9"/>
    <p:sldId id="464" r:id="rId10"/>
    <p:sldId id="465" r:id="rId11"/>
    <p:sldId id="466" r:id="rId12"/>
    <p:sldId id="439" r:id="rId13"/>
    <p:sldId id="467" r:id="rId14"/>
    <p:sldId id="468" r:id="rId15"/>
    <p:sldId id="414" r:id="rId16"/>
    <p:sldId id="469" r:id="rId17"/>
    <p:sldId id="470" r:id="rId18"/>
    <p:sldId id="447" r:id="rId19"/>
    <p:sldId id="472" r:id="rId20"/>
    <p:sldId id="473" r:id="rId21"/>
    <p:sldId id="474" r:id="rId22"/>
    <p:sldId id="446" r:id="rId23"/>
    <p:sldId id="475" r:id="rId24"/>
    <p:sldId id="478" r:id="rId25"/>
    <p:sldId id="481" r:id="rId26"/>
    <p:sldId id="476" r:id="rId27"/>
    <p:sldId id="480" r:id="rId28"/>
    <p:sldId id="482" r:id="rId29"/>
    <p:sldId id="479" r:id="rId30"/>
    <p:sldId id="477" r:id="rId31"/>
    <p:sldId id="483" r:id="rId32"/>
    <p:sldId id="425" r:id="rId33"/>
    <p:sldId id="487" r:id="rId34"/>
    <p:sldId id="488" r:id="rId35"/>
    <p:sldId id="489" r:id="rId36"/>
    <p:sldId id="490" r:id="rId37"/>
    <p:sldId id="501" r:id="rId38"/>
    <p:sldId id="491" r:id="rId39"/>
    <p:sldId id="492" r:id="rId40"/>
    <p:sldId id="493" r:id="rId41"/>
    <p:sldId id="502" r:id="rId42"/>
    <p:sldId id="494" r:id="rId43"/>
    <p:sldId id="503" r:id="rId44"/>
    <p:sldId id="495" r:id="rId45"/>
    <p:sldId id="504" r:id="rId46"/>
    <p:sldId id="496" r:id="rId47"/>
    <p:sldId id="497" r:id="rId48"/>
    <p:sldId id="505" r:id="rId49"/>
    <p:sldId id="498" r:id="rId50"/>
    <p:sldId id="512" r:id="rId51"/>
    <p:sldId id="516" r:id="rId52"/>
    <p:sldId id="517" r:id="rId53"/>
    <p:sldId id="518" r:id="rId54"/>
    <p:sldId id="519" r:id="rId55"/>
    <p:sldId id="521" r:id="rId56"/>
    <p:sldId id="522" r:id="rId57"/>
    <p:sldId id="523" r:id="rId58"/>
    <p:sldId id="524" r:id="rId59"/>
    <p:sldId id="525" r:id="rId60"/>
    <p:sldId id="526" r:id="rId61"/>
    <p:sldId id="527" r:id="rId62"/>
    <p:sldId id="528" r:id="rId63"/>
    <p:sldId id="529" r:id="rId64"/>
    <p:sldId id="530" r:id="rId65"/>
    <p:sldId id="531" r:id="rId66"/>
    <p:sldId id="532" r:id="rId67"/>
    <p:sldId id="534" r:id="rId68"/>
    <p:sldId id="568" r:id="rId69"/>
    <p:sldId id="535" r:id="rId70"/>
    <p:sldId id="536" r:id="rId71"/>
    <p:sldId id="537" r:id="rId72"/>
    <p:sldId id="538" r:id="rId73"/>
    <p:sldId id="539" r:id="rId74"/>
    <p:sldId id="540" r:id="rId75"/>
    <p:sldId id="541" r:id="rId76"/>
    <p:sldId id="542" r:id="rId77"/>
    <p:sldId id="543" r:id="rId78"/>
    <p:sldId id="544" r:id="rId79"/>
    <p:sldId id="545" r:id="rId80"/>
  </p:sldIdLst>
  <p:sldSz cx="9144000" cy="6858000" type="letter"/>
  <p:notesSz cx="6858000" cy="8759825"/>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4BFF"/>
    <a:srgbClr val="FFFF00"/>
    <a:srgbClr val="1389FF"/>
    <a:srgbClr val="C0C0C0"/>
    <a:srgbClr val="0000FF"/>
    <a:srgbClr val="00FF00"/>
    <a:srgbClr val="FFD3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60" autoAdjust="0"/>
    <p:restoredTop sz="92348" autoAdjust="0"/>
  </p:normalViewPr>
  <p:slideViewPr>
    <p:cSldViewPr>
      <p:cViewPr varScale="1">
        <p:scale>
          <a:sx n="60" d="100"/>
          <a:sy n="60" d="100"/>
        </p:scale>
        <p:origin x="1656" y="78"/>
      </p:cViewPr>
      <p:guideLst>
        <p:guide orient="horz" pos="2160"/>
        <p:guide pos="2880"/>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handoutMaster" Target="handoutMasters/handout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86" Type="http://schemas.openxmlformats.org/officeDocument/2006/relationships/tableStyles" Target="tableStyles.xml"/></Relationships>
</file>

<file path=ppt/_rels/viewProps.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slide" Target="slides/slide7.xml"/><Relationship Id="rId1"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FF40DD38-5913-3A21-0F16-19D4B42FA25B}"/>
              </a:ext>
            </a:extLst>
          </p:cNvPr>
          <p:cNvSpPr>
            <a:spLocks noGrp="1" noChangeArrowheads="1"/>
          </p:cNvSpPr>
          <p:nvPr>
            <p:ph type="hdr" sz="quarter"/>
          </p:nvPr>
        </p:nvSpPr>
        <p:spPr bwMode="auto">
          <a:xfrm>
            <a:off x="0" y="0"/>
            <a:ext cx="2971800" cy="43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7171" name="Rectangle 3">
            <a:extLst>
              <a:ext uri="{FF2B5EF4-FFF2-40B4-BE49-F238E27FC236}">
                <a16:creationId xmlns:a16="http://schemas.microsoft.com/office/drawing/2014/main" id="{288B6B7B-2928-2D1C-3642-11A6283D67C1}"/>
              </a:ext>
            </a:extLst>
          </p:cNvPr>
          <p:cNvSpPr>
            <a:spLocks noGrp="1" noChangeArrowheads="1"/>
          </p:cNvSpPr>
          <p:nvPr>
            <p:ph type="dt" sz="quarter" idx="1"/>
          </p:nvPr>
        </p:nvSpPr>
        <p:spPr bwMode="auto">
          <a:xfrm>
            <a:off x="3886200" y="0"/>
            <a:ext cx="2971800" cy="43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7172" name="Rectangle 4">
            <a:extLst>
              <a:ext uri="{FF2B5EF4-FFF2-40B4-BE49-F238E27FC236}">
                <a16:creationId xmlns:a16="http://schemas.microsoft.com/office/drawing/2014/main" id="{3C1A4310-F3BC-5E23-9156-89ACB59A8609}"/>
              </a:ext>
            </a:extLst>
          </p:cNvPr>
          <p:cNvSpPr>
            <a:spLocks noGrp="1" noChangeArrowheads="1"/>
          </p:cNvSpPr>
          <p:nvPr>
            <p:ph type="ftr" sz="quarter" idx="2"/>
          </p:nvPr>
        </p:nvSpPr>
        <p:spPr bwMode="auto">
          <a:xfrm>
            <a:off x="0" y="8321675"/>
            <a:ext cx="2971800" cy="43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7173" name="Rectangle 5">
            <a:extLst>
              <a:ext uri="{FF2B5EF4-FFF2-40B4-BE49-F238E27FC236}">
                <a16:creationId xmlns:a16="http://schemas.microsoft.com/office/drawing/2014/main" id="{33FE9510-F56B-15BA-3041-DCD0B4D4F947}"/>
              </a:ext>
            </a:extLst>
          </p:cNvPr>
          <p:cNvSpPr>
            <a:spLocks noGrp="1" noChangeArrowheads="1"/>
          </p:cNvSpPr>
          <p:nvPr>
            <p:ph type="sldNum" sz="quarter" idx="3"/>
          </p:nvPr>
        </p:nvSpPr>
        <p:spPr bwMode="auto">
          <a:xfrm>
            <a:off x="3886200" y="8321675"/>
            <a:ext cx="2971800" cy="43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25A9FBA4-CB9F-4232-9019-B905758A31F5}"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61BBA141-221B-7C4E-46DA-AECA934E2010}"/>
              </a:ext>
            </a:extLst>
          </p:cNvPr>
          <p:cNvSpPr>
            <a:spLocks noGrp="1" noChangeArrowheads="1"/>
          </p:cNvSpPr>
          <p:nvPr>
            <p:ph type="hdr" sz="quarter"/>
          </p:nvPr>
        </p:nvSpPr>
        <p:spPr bwMode="auto">
          <a:xfrm>
            <a:off x="0" y="0"/>
            <a:ext cx="2971800" cy="43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93187" name="Rectangle 3">
            <a:extLst>
              <a:ext uri="{FF2B5EF4-FFF2-40B4-BE49-F238E27FC236}">
                <a16:creationId xmlns:a16="http://schemas.microsoft.com/office/drawing/2014/main" id="{92D6CB8B-9FE5-B83D-7B6F-8D340F1F4DA4}"/>
              </a:ext>
            </a:extLst>
          </p:cNvPr>
          <p:cNvSpPr>
            <a:spLocks noGrp="1" noChangeArrowheads="1"/>
          </p:cNvSpPr>
          <p:nvPr>
            <p:ph type="dt" idx="1"/>
          </p:nvPr>
        </p:nvSpPr>
        <p:spPr bwMode="auto">
          <a:xfrm>
            <a:off x="3884613" y="0"/>
            <a:ext cx="2971800" cy="43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93188" name="Rectangle 4">
            <a:extLst>
              <a:ext uri="{FF2B5EF4-FFF2-40B4-BE49-F238E27FC236}">
                <a16:creationId xmlns:a16="http://schemas.microsoft.com/office/drawing/2014/main" id="{331D59C1-4FEC-CAA6-22B1-8510F393B85C}"/>
              </a:ext>
            </a:extLst>
          </p:cNvPr>
          <p:cNvSpPr>
            <a:spLocks noRot="1" noChangeArrowheads="1" noTextEdit="1"/>
          </p:cNvSpPr>
          <p:nvPr>
            <p:ph type="sldImg" idx="2"/>
          </p:nvPr>
        </p:nvSpPr>
        <p:spPr bwMode="auto">
          <a:xfrm>
            <a:off x="1238250" y="655638"/>
            <a:ext cx="4383088" cy="3287712"/>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3189" name="Rectangle 5">
            <a:extLst>
              <a:ext uri="{FF2B5EF4-FFF2-40B4-BE49-F238E27FC236}">
                <a16:creationId xmlns:a16="http://schemas.microsoft.com/office/drawing/2014/main" id="{E88C2441-A7CC-C2ED-A91E-33C64E848495}"/>
              </a:ext>
            </a:extLst>
          </p:cNvPr>
          <p:cNvSpPr>
            <a:spLocks noGrp="1" noChangeArrowheads="1"/>
          </p:cNvSpPr>
          <p:nvPr>
            <p:ph type="body" sz="quarter" idx="3"/>
          </p:nvPr>
        </p:nvSpPr>
        <p:spPr bwMode="auto">
          <a:xfrm>
            <a:off x="685800" y="4160838"/>
            <a:ext cx="5486400" cy="394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3190" name="Rectangle 6">
            <a:extLst>
              <a:ext uri="{FF2B5EF4-FFF2-40B4-BE49-F238E27FC236}">
                <a16:creationId xmlns:a16="http://schemas.microsoft.com/office/drawing/2014/main" id="{3E32710B-E992-CEF5-5E01-C329047BE64E}"/>
              </a:ext>
            </a:extLst>
          </p:cNvPr>
          <p:cNvSpPr>
            <a:spLocks noGrp="1" noChangeArrowheads="1"/>
          </p:cNvSpPr>
          <p:nvPr>
            <p:ph type="ftr" sz="quarter" idx="4"/>
          </p:nvPr>
        </p:nvSpPr>
        <p:spPr bwMode="auto">
          <a:xfrm>
            <a:off x="0" y="8320088"/>
            <a:ext cx="2971800" cy="43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93191" name="Rectangle 7">
            <a:extLst>
              <a:ext uri="{FF2B5EF4-FFF2-40B4-BE49-F238E27FC236}">
                <a16:creationId xmlns:a16="http://schemas.microsoft.com/office/drawing/2014/main" id="{5F1D2FEA-537A-934C-50EA-89A8D46A6BC7}"/>
              </a:ext>
            </a:extLst>
          </p:cNvPr>
          <p:cNvSpPr>
            <a:spLocks noGrp="1" noChangeArrowheads="1"/>
          </p:cNvSpPr>
          <p:nvPr>
            <p:ph type="sldNum" sz="quarter" idx="5"/>
          </p:nvPr>
        </p:nvSpPr>
        <p:spPr bwMode="auto">
          <a:xfrm>
            <a:off x="3884613" y="8320088"/>
            <a:ext cx="2971800" cy="43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7FDAB740-E12C-46F4-A654-A38C18EAD9EA}"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A0AD9E1-A692-859C-C736-9E8A6EBF13F8}"/>
              </a:ext>
            </a:extLst>
          </p:cNvPr>
          <p:cNvSpPr>
            <a:spLocks noGrp="1" noChangeArrowheads="1"/>
          </p:cNvSpPr>
          <p:nvPr>
            <p:ph type="sldNum" sz="quarter" idx="5"/>
          </p:nvPr>
        </p:nvSpPr>
        <p:spPr>
          <a:ln/>
        </p:spPr>
        <p:txBody>
          <a:bodyPr/>
          <a:lstStyle/>
          <a:p>
            <a:fld id="{12D8644B-89E4-4B34-B0E2-658414997B05}" type="slidenum">
              <a:rPr lang="en-US" altLang="en-US"/>
              <a:pPr/>
              <a:t>1</a:t>
            </a:fld>
            <a:endParaRPr lang="en-US" altLang="en-US"/>
          </a:p>
        </p:txBody>
      </p:sp>
      <p:sp>
        <p:nvSpPr>
          <p:cNvPr id="672770" name="Rectangle 2">
            <a:extLst>
              <a:ext uri="{FF2B5EF4-FFF2-40B4-BE49-F238E27FC236}">
                <a16:creationId xmlns:a16="http://schemas.microsoft.com/office/drawing/2014/main" id="{E8921531-756A-30A4-FB98-C02709300DB4}"/>
              </a:ext>
            </a:extLst>
          </p:cNvPr>
          <p:cNvSpPr>
            <a:spLocks noRot="1" noChangeArrowheads="1" noTextEdit="1"/>
          </p:cNvSpPr>
          <p:nvPr>
            <p:ph type="sldImg"/>
          </p:nvPr>
        </p:nvSpPr>
        <p:spPr>
          <a:ln/>
        </p:spPr>
      </p:sp>
      <p:sp>
        <p:nvSpPr>
          <p:cNvPr id="672771" name="Rectangle 3">
            <a:extLst>
              <a:ext uri="{FF2B5EF4-FFF2-40B4-BE49-F238E27FC236}">
                <a16:creationId xmlns:a16="http://schemas.microsoft.com/office/drawing/2014/main" id="{D6516590-A32B-959F-5EE3-2E1FBE972BCF}"/>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FA788A5-F7C8-D6FD-32C0-8D0D627D644C}"/>
              </a:ext>
            </a:extLst>
          </p:cNvPr>
          <p:cNvSpPr>
            <a:spLocks noGrp="1" noChangeArrowheads="1"/>
          </p:cNvSpPr>
          <p:nvPr>
            <p:ph type="sldNum" sz="quarter" idx="5"/>
          </p:nvPr>
        </p:nvSpPr>
        <p:spPr>
          <a:ln/>
        </p:spPr>
        <p:txBody>
          <a:bodyPr/>
          <a:lstStyle/>
          <a:p>
            <a:fld id="{AD9EC6E5-14C9-4AC7-BA1F-C79EBFDFA225}" type="slidenum">
              <a:rPr lang="en-US" altLang="en-US"/>
              <a:pPr/>
              <a:t>2</a:t>
            </a:fld>
            <a:endParaRPr lang="en-US" altLang="en-US"/>
          </a:p>
        </p:txBody>
      </p:sp>
      <p:sp>
        <p:nvSpPr>
          <p:cNvPr id="562178" name="Rectangle 2">
            <a:extLst>
              <a:ext uri="{FF2B5EF4-FFF2-40B4-BE49-F238E27FC236}">
                <a16:creationId xmlns:a16="http://schemas.microsoft.com/office/drawing/2014/main" id="{AB27F463-159A-4913-4A8E-6EA8BA71D3D6}"/>
              </a:ext>
            </a:extLst>
          </p:cNvPr>
          <p:cNvSpPr>
            <a:spLocks noRot="1" noChangeArrowheads="1" noTextEdit="1"/>
          </p:cNvSpPr>
          <p:nvPr>
            <p:ph type="sldImg"/>
          </p:nvPr>
        </p:nvSpPr>
        <p:spPr>
          <a:xfrm>
            <a:off x="1241425" y="657225"/>
            <a:ext cx="4378325" cy="3284538"/>
          </a:xfrm>
          <a:ln/>
        </p:spPr>
      </p:sp>
      <p:sp>
        <p:nvSpPr>
          <p:cNvPr id="562179" name="Rectangle 3">
            <a:extLst>
              <a:ext uri="{FF2B5EF4-FFF2-40B4-BE49-F238E27FC236}">
                <a16:creationId xmlns:a16="http://schemas.microsoft.com/office/drawing/2014/main" id="{155CFBC2-6B93-7F11-37D8-76F85CD76AAA}"/>
              </a:ext>
            </a:extLst>
          </p:cNvPr>
          <p:cNvSpPr>
            <a:spLocks noGrp="1" noChangeArrowheads="1"/>
          </p:cNvSpPr>
          <p:nvPr>
            <p:ph type="body" idx="1"/>
          </p:nvPr>
        </p:nvSpPr>
        <p:spPr>
          <a:xfrm>
            <a:off x="685800" y="4160838"/>
            <a:ext cx="5486400" cy="3941762"/>
          </a:xfrm>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BAF19C8-E58C-8A35-412D-228C8DCF29C7}"/>
              </a:ext>
            </a:extLst>
          </p:cNvPr>
          <p:cNvSpPr>
            <a:spLocks noGrp="1" noChangeArrowheads="1"/>
          </p:cNvSpPr>
          <p:nvPr>
            <p:ph type="sldNum" sz="quarter" idx="5"/>
          </p:nvPr>
        </p:nvSpPr>
        <p:spPr>
          <a:ln/>
        </p:spPr>
        <p:txBody>
          <a:bodyPr/>
          <a:lstStyle/>
          <a:p>
            <a:fld id="{42A985E2-3E9B-463E-8F6D-C44E13D90F15}" type="slidenum">
              <a:rPr lang="en-US" altLang="en-US"/>
              <a:pPr/>
              <a:t>3</a:t>
            </a:fld>
            <a:endParaRPr lang="en-US" altLang="en-US"/>
          </a:p>
        </p:txBody>
      </p:sp>
      <p:sp>
        <p:nvSpPr>
          <p:cNvPr id="564226" name="Rectangle 2">
            <a:extLst>
              <a:ext uri="{FF2B5EF4-FFF2-40B4-BE49-F238E27FC236}">
                <a16:creationId xmlns:a16="http://schemas.microsoft.com/office/drawing/2014/main" id="{62017479-CC5B-7906-C5C0-8A3B2CC01636}"/>
              </a:ext>
            </a:extLst>
          </p:cNvPr>
          <p:cNvSpPr>
            <a:spLocks noRot="1" noChangeArrowheads="1" noTextEdit="1"/>
          </p:cNvSpPr>
          <p:nvPr>
            <p:ph type="sldImg"/>
          </p:nvPr>
        </p:nvSpPr>
        <p:spPr>
          <a:xfrm>
            <a:off x="1241425" y="657225"/>
            <a:ext cx="4378325" cy="3284538"/>
          </a:xfrm>
          <a:ln/>
        </p:spPr>
      </p:sp>
      <p:sp>
        <p:nvSpPr>
          <p:cNvPr id="564227" name="Rectangle 3">
            <a:extLst>
              <a:ext uri="{FF2B5EF4-FFF2-40B4-BE49-F238E27FC236}">
                <a16:creationId xmlns:a16="http://schemas.microsoft.com/office/drawing/2014/main" id="{E565E08F-2D77-3A42-71BB-FB80FE9AB106}"/>
              </a:ext>
            </a:extLst>
          </p:cNvPr>
          <p:cNvSpPr>
            <a:spLocks noGrp="1" noChangeArrowheads="1"/>
          </p:cNvSpPr>
          <p:nvPr>
            <p:ph type="body" idx="1"/>
          </p:nvPr>
        </p:nvSpPr>
        <p:spPr>
          <a:xfrm>
            <a:off x="685800" y="4160838"/>
            <a:ext cx="5486400" cy="3941762"/>
          </a:xfrm>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7C3F3CA-F6A9-CA65-4C82-ABDD693484EB}"/>
              </a:ext>
            </a:extLst>
          </p:cNvPr>
          <p:cNvSpPr>
            <a:spLocks noGrp="1" noChangeArrowheads="1"/>
          </p:cNvSpPr>
          <p:nvPr>
            <p:ph type="sldNum" sz="quarter" idx="5"/>
          </p:nvPr>
        </p:nvSpPr>
        <p:spPr>
          <a:ln/>
        </p:spPr>
        <p:txBody>
          <a:bodyPr/>
          <a:lstStyle/>
          <a:p>
            <a:fld id="{C79323DF-A28F-4BE2-AF2A-CF51139C0F09}" type="slidenum">
              <a:rPr lang="en-US" altLang="en-US"/>
              <a:pPr/>
              <a:t>4</a:t>
            </a:fld>
            <a:endParaRPr lang="en-US" altLang="en-US"/>
          </a:p>
        </p:txBody>
      </p:sp>
      <p:sp>
        <p:nvSpPr>
          <p:cNvPr id="568322" name="Rectangle 2">
            <a:extLst>
              <a:ext uri="{FF2B5EF4-FFF2-40B4-BE49-F238E27FC236}">
                <a16:creationId xmlns:a16="http://schemas.microsoft.com/office/drawing/2014/main" id="{26ECC56E-10E1-1EFA-DA36-4EDB27F4237A}"/>
              </a:ext>
            </a:extLst>
          </p:cNvPr>
          <p:cNvSpPr>
            <a:spLocks noRot="1" noChangeArrowheads="1" noTextEdit="1"/>
          </p:cNvSpPr>
          <p:nvPr>
            <p:ph type="sldImg"/>
          </p:nvPr>
        </p:nvSpPr>
        <p:spPr>
          <a:xfrm>
            <a:off x="1241425" y="657225"/>
            <a:ext cx="4378325" cy="3284538"/>
          </a:xfrm>
          <a:ln/>
        </p:spPr>
      </p:sp>
      <p:sp>
        <p:nvSpPr>
          <p:cNvPr id="568323" name="Rectangle 3">
            <a:extLst>
              <a:ext uri="{FF2B5EF4-FFF2-40B4-BE49-F238E27FC236}">
                <a16:creationId xmlns:a16="http://schemas.microsoft.com/office/drawing/2014/main" id="{AC3DABD0-FFAE-DC7E-4155-6A9EEC843461}"/>
              </a:ext>
            </a:extLst>
          </p:cNvPr>
          <p:cNvSpPr>
            <a:spLocks noGrp="1" noChangeArrowheads="1"/>
          </p:cNvSpPr>
          <p:nvPr>
            <p:ph type="body" idx="1"/>
          </p:nvPr>
        </p:nvSpPr>
        <p:spPr>
          <a:xfrm>
            <a:off x="685800" y="4160838"/>
            <a:ext cx="5486400" cy="3941762"/>
          </a:xfrm>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03961C9-E57A-ECFF-FA41-B69F7BC78086}"/>
              </a:ext>
            </a:extLst>
          </p:cNvPr>
          <p:cNvSpPr>
            <a:spLocks noGrp="1" noChangeArrowheads="1"/>
          </p:cNvSpPr>
          <p:nvPr>
            <p:ph type="sldNum" sz="quarter" idx="5"/>
          </p:nvPr>
        </p:nvSpPr>
        <p:spPr>
          <a:ln/>
        </p:spPr>
        <p:txBody>
          <a:bodyPr/>
          <a:lstStyle/>
          <a:p>
            <a:fld id="{1B10885E-5920-4E07-96CD-687163F78C18}" type="slidenum">
              <a:rPr lang="en-US" altLang="en-US"/>
              <a:pPr/>
              <a:t>5</a:t>
            </a:fld>
            <a:endParaRPr lang="en-US" altLang="en-US"/>
          </a:p>
        </p:txBody>
      </p:sp>
      <p:sp>
        <p:nvSpPr>
          <p:cNvPr id="697346" name="Rectangle 2">
            <a:extLst>
              <a:ext uri="{FF2B5EF4-FFF2-40B4-BE49-F238E27FC236}">
                <a16:creationId xmlns:a16="http://schemas.microsoft.com/office/drawing/2014/main" id="{E6A8906D-387E-41BC-7721-CCF5EFF1AD64}"/>
              </a:ext>
            </a:extLst>
          </p:cNvPr>
          <p:cNvSpPr>
            <a:spLocks noChangeArrowheads="1" noTextEdit="1"/>
          </p:cNvSpPr>
          <p:nvPr>
            <p:ph type="sldImg"/>
          </p:nvPr>
        </p:nvSpPr>
        <p:spPr bwMode="auto">
          <a:xfrm>
            <a:off x="1241425" y="657225"/>
            <a:ext cx="4378325" cy="3284538"/>
          </a:xfrm>
          <a:prstGeom prst="rect">
            <a:avLst/>
          </a:prstGeom>
          <a:solidFill>
            <a:srgbClr val="FFFFFF"/>
          </a:solidFill>
          <a:ln>
            <a:solidFill>
              <a:srgbClr val="000000"/>
            </a:solidFill>
            <a:miter lim="800000"/>
            <a:headEnd/>
            <a:tailEnd/>
          </a:ln>
        </p:spPr>
      </p:sp>
      <p:sp>
        <p:nvSpPr>
          <p:cNvPr id="697347" name="Rectangle 3">
            <a:extLst>
              <a:ext uri="{FF2B5EF4-FFF2-40B4-BE49-F238E27FC236}">
                <a16:creationId xmlns:a16="http://schemas.microsoft.com/office/drawing/2014/main" id="{627F6F64-920F-069B-58D7-26418670F75F}"/>
              </a:ext>
            </a:extLst>
          </p:cNvPr>
          <p:cNvSpPr>
            <a:spLocks noChangeArrowheads="1"/>
          </p:cNvSpPr>
          <p:nvPr>
            <p:ph type="body" idx="1"/>
          </p:nvPr>
        </p:nvSpPr>
        <p:spPr bwMode="auto">
          <a:xfrm>
            <a:off x="685800" y="4160838"/>
            <a:ext cx="5486400" cy="3941762"/>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E1AA554-F8B4-FB5C-1CEB-21DD0ACD3841}"/>
              </a:ext>
            </a:extLst>
          </p:cNvPr>
          <p:cNvSpPr>
            <a:spLocks noGrp="1" noChangeArrowheads="1"/>
          </p:cNvSpPr>
          <p:nvPr>
            <p:ph type="sldNum" sz="quarter" idx="5"/>
          </p:nvPr>
        </p:nvSpPr>
        <p:spPr>
          <a:ln/>
        </p:spPr>
        <p:txBody>
          <a:bodyPr/>
          <a:lstStyle/>
          <a:p>
            <a:fld id="{6B9A052A-6F9E-40FA-A7DF-3B73D0A457FA}" type="slidenum">
              <a:rPr lang="en-US" altLang="en-US"/>
              <a:pPr/>
              <a:t>6</a:t>
            </a:fld>
            <a:endParaRPr lang="en-US" altLang="en-US"/>
          </a:p>
        </p:txBody>
      </p:sp>
      <p:sp>
        <p:nvSpPr>
          <p:cNvPr id="571394" name="Rectangle 2">
            <a:extLst>
              <a:ext uri="{FF2B5EF4-FFF2-40B4-BE49-F238E27FC236}">
                <a16:creationId xmlns:a16="http://schemas.microsoft.com/office/drawing/2014/main" id="{23777A55-A932-D2B5-5324-845A57DF7ECE}"/>
              </a:ext>
            </a:extLst>
          </p:cNvPr>
          <p:cNvSpPr>
            <a:spLocks noRot="1" noChangeArrowheads="1" noTextEdit="1"/>
          </p:cNvSpPr>
          <p:nvPr>
            <p:ph type="sldImg"/>
          </p:nvPr>
        </p:nvSpPr>
        <p:spPr>
          <a:ln/>
        </p:spPr>
      </p:sp>
      <p:sp>
        <p:nvSpPr>
          <p:cNvPr id="571395" name="Rectangle 3">
            <a:extLst>
              <a:ext uri="{FF2B5EF4-FFF2-40B4-BE49-F238E27FC236}">
                <a16:creationId xmlns:a16="http://schemas.microsoft.com/office/drawing/2014/main" id="{CCADCA4B-C76A-64C2-B11D-5747CB788E4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D55AAD7-9539-44CA-8ADA-2C211C843E6A}"/>
              </a:ext>
            </a:extLst>
          </p:cNvPr>
          <p:cNvSpPr>
            <a:spLocks noGrp="1" noChangeArrowheads="1"/>
          </p:cNvSpPr>
          <p:nvPr>
            <p:ph type="sldNum" sz="quarter" idx="5"/>
          </p:nvPr>
        </p:nvSpPr>
        <p:spPr>
          <a:ln/>
        </p:spPr>
        <p:txBody>
          <a:bodyPr/>
          <a:lstStyle/>
          <a:p>
            <a:fld id="{DB261C5D-C63F-43E1-8A15-88044436AA0D}" type="slidenum">
              <a:rPr lang="en-US" altLang="en-US"/>
              <a:pPr/>
              <a:t>7</a:t>
            </a:fld>
            <a:endParaRPr lang="en-US" altLang="en-US"/>
          </a:p>
        </p:txBody>
      </p:sp>
      <p:sp>
        <p:nvSpPr>
          <p:cNvPr id="572418" name="Rectangle 2">
            <a:extLst>
              <a:ext uri="{FF2B5EF4-FFF2-40B4-BE49-F238E27FC236}">
                <a16:creationId xmlns:a16="http://schemas.microsoft.com/office/drawing/2014/main" id="{25A8DAC7-8EFB-530B-2136-6571841C3A0B}"/>
              </a:ext>
            </a:extLst>
          </p:cNvPr>
          <p:cNvSpPr>
            <a:spLocks noRot="1" noChangeArrowheads="1" noTextEdit="1"/>
          </p:cNvSpPr>
          <p:nvPr>
            <p:ph type="sldImg"/>
          </p:nvPr>
        </p:nvSpPr>
        <p:spPr>
          <a:ln/>
        </p:spPr>
      </p:sp>
      <p:sp>
        <p:nvSpPr>
          <p:cNvPr id="572419" name="Rectangle 3">
            <a:extLst>
              <a:ext uri="{FF2B5EF4-FFF2-40B4-BE49-F238E27FC236}">
                <a16:creationId xmlns:a16="http://schemas.microsoft.com/office/drawing/2014/main" id="{F482CE76-3046-F30F-6956-51DACED8A659}"/>
              </a:ext>
            </a:extLst>
          </p:cNvPr>
          <p:cNvSpPr>
            <a:spLocks noGrp="1" noChangeArrowheads="1"/>
          </p:cNvSpPr>
          <p:nvPr>
            <p:ph type="body" idx="1"/>
          </p:nvPr>
        </p:nvSpPr>
        <p:spPr/>
        <p:txBody>
          <a:bodyPr/>
          <a:lstStyle/>
          <a:p>
            <a:r>
              <a:rPr lang="en-US" altLang="en-US" b="1"/>
              <a:t>Preview Question 1: What are the components of an emotion?</a:t>
            </a:r>
            <a:endParaRPr lang="en-US" altLang="en-US" b="1">
              <a:cs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DFE7385-B040-77E6-6279-429A0B70BF18}"/>
              </a:ext>
            </a:extLst>
          </p:cNvPr>
          <p:cNvSpPr>
            <a:spLocks noGrp="1" noChangeArrowheads="1"/>
          </p:cNvSpPr>
          <p:nvPr>
            <p:ph type="sldNum" sz="quarter" idx="5"/>
          </p:nvPr>
        </p:nvSpPr>
        <p:spPr>
          <a:ln/>
        </p:spPr>
        <p:txBody>
          <a:bodyPr/>
          <a:lstStyle/>
          <a:p>
            <a:fld id="{8743D1C6-5A53-4705-BADF-626B60D52254}" type="slidenum">
              <a:rPr lang="en-US" altLang="en-US"/>
              <a:pPr/>
              <a:t>8</a:t>
            </a:fld>
            <a:endParaRPr lang="en-US" altLang="en-US"/>
          </a:p>
        </p:txBody>
      </p:sp>
      <p:sp>
        <p:nvSpPr>
          <p:cNvPr id="575490" name="Rectangle 2">
            <a:extLst>
              <a:ext uri="{FF2B5EF4-FFF2-40B4-BE49-F238E27FC236}">
                <a16:creationId xmlns:a16="http://schemas.microsoft.com/office/drawing/2014/main" id="{00FAE8E9-0775-693A-8B52-E6A311C11AD5}"/>
              </a:ext>
            </a:extLst>
          </p:cNvPr>
          <p:cNvSpPr>
            <a:spLocks noRot="1" noChangeArrowheads="1" noTextEdit="1"/>
          </p:cNvSpPr>
          <p:nvPr>
            <p:ph type="sldImg"/>
          </p:nvPr>
        </p:nvSpPr>
        <p:spPr>
          <a:ln/>
        </p:spPr>
      </p:sp>
      <p:sp>
        <p:nvSpPr>
          <p:cNvPr id="575491" name="Rectangle 3">
            <a:extLst>
              <a:ext uri="{FF2B5EF4-FFF2-40B4-BE49-F238E27FC236}">
                <a16:creationId xmlns:a16="http://schemas.microsoft.com/office/drawing/2014/main" id="{D36A7A72-3AC4-05CE-E644-0A3AA9CFBBA6}"/>
              </a:ext>
            </a:extLst>
          </p:cNvPr>
          <p:cNvSpPr>
            <a:spLocks noGrp="1" noChangeArrowheads="1"/>
          </p:cNvSpPr>
          <p:nvPr>
            <p:ph type="body" idx="1"/>
          </p:nvPr>
        </p:nvSpPr>
        <p:spPr/>
        <p:txBody>
          <a:bodyPr/>
          <a:lstStyle/>
          <a:p>
            <a:endParaRPr lang="en-US" altLang="en-US" b="1">
              <a:cs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DA0E33D-BB9E-E586-BFF9-7E34D32D36DA}"/>
              </a:ext>
            </a:extLst>
          </p:cNvPr>
          <p:cNvSpPr>
            <a:spLocks noGrp="1" noChangeArrowheads="1"/>
          </p:cNvSpPr>
          <p:nvPr>
            <p:ph type="sldNum" sz="quarter" idx="5"/>
          </p:nvPr>
        </p:nvSpPr>
        <p:spPr>
          <a:ln/>
        </p:spPr>
        <p:txBody>
          <a:bodyPr/>
          <a:lstStyle/>
          <a:p>
            <a:fld id="{9CFC0E9D-281F-4742-8640-834375118064}" type="slidenum">
              <a:rPr lang="en-US" altLang="en-US"/>
              <a:pPr/>
              <a:t>9</a:t>
            </a:fld>
            <a:endParaRPr lang="en-US" altLang="en-US"/>
          </a:p>
        </p:txBody>
      </p:sp>
      <p:sp>
        <p:nvSpPr>
          <p:cNvPr id="673794" name="Rectangle 2">
            <a:extLst>
              <a:ext uri="{FF2B5EF4-FFF2-40B4-BE49-F238E27FC236}">
                <a16:creationId xmlns:a16="http://schemas.microsoft.com/office/drawing/2014/main" id="{4A53675E-00ED-1714-E909-728D69E80458}"/>
              </a:ext>
            </a:extLst>
          </p:cNvPr>
          <p:cNvSpPr>
            <a:spLocks noRot="1" noChangeArrowheads="1" noTextEdit="1"/>
          </p:cNvSpPr>
          <p:nvPr>
            <p:ph type="sldImg"/>
          </p:nvPr>
        </p:nvSpPr>
        <p:spPr>
          <a:ln/>
        </p:spPr>
      </p:sp>
      <p:sp>
        <p:nvSpPr>
          <p:cNvPr id="673795" name="Rectangle 3">
            <a:extLst>
              <a:ext uri="{FF2B5EF4-FFF2-40B4-BE49-F238E27FC236}">
                <a16:creationId xmlns:a16="http://schemas.microsoft.com/office/drawing/2014/main" id="{6D167856-3BF7-B68E-BF76-394C6C353C7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0D35989-8E0E-ED4A-1B9B-74F56C3659D2}"/>
              </a:ext>
            </a:extLst>
          </p:cNvPr>
          <p:cNvSpPr>
            <a:spLocks noGrp="1" noChangeArrowheads="1"/>
          </p:cNvSpPr>
          <p:nvPr>
            <p:ph type="sldNum" sz="quarter" idx="5"/>
          </p:nvPr>
        </p:nvSpPr>
        <p:spPr>
          <a:ln/>
        </p:spPr>
        <p:txBody>
          <a:bodyPr/>
          <a:lstStyle/>
          <a:p>
            <a:fld id="{5C711E6B-B385-4595-9165-A163015B0963}" type="slidenum">
              <a:rPr lang="en-US" altLang="en-US"/>
              <a:pPr/>
              <a:t>10</a:t>
            </a:fld>
            <a:endParaRPr lang="en-US" altLang="en-US"/>
          </a:p>
        </p:txBody>
      </p:sp>
      <p:sp>
        <p:nvSpPr>
          <p:cNvPr id="674818" name="Rectangle 2">
            <a:extLst>
              <a:ext uri="{FF2B5EF4-FFF2-40B4-BE49-F238E27FC236}">
                <a16:creationId xmlns:a16="http://schemas.microsoft.com/office/drawing/2014/main" id="{219FFBAF-F055-564C-4E89-59C49A45365C}"/>
              </a:ext>
            </a:extLst>
          </p:cNvPr>
          <p:cNvSpPr>
            <a:spLocks noRot="1" noChangeArrowheads="1" noTextEdit="1"/>
          </p:cNvSpPr>
          <p:nvPr>
            <p:ph type="sldImg"/>
          </p:nvPr>
        </p:nvSpPr>
        <p:spPr>
          <a:ln/>
        </p:spPr>
      </p:sp>
      <p:sp>
        <p:nvSpPr>
          <p:cNvPr id="674819" name="Rectangle 3">
            <a:extLst>
              <a:ext uri="{FF2B5EF4-FFF2-40B4-BE49-F238E27FC236}">
                <a16:creationId xmlns:a16="http://schemas.microsoft.com/office/drawing/2014/main" id="{ABC87A35-1505-2BCD-A572-1478EB8E5B2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BA4EE29-1B7C-1577-A3E3-784EC5CE19BD}"/>
              </a:ext>
            </a:extLst>
          </p:cNvPr>
          <p:cNvSpPr>
            <a:spLocks noGrp="1" noChangeArrowheads="1"/>
          </p:cNvSpPr>
          <p:nvPr>
            <p:ph type="sldNum" sz="quarter" idx="5"/>
          </p:nvPr>
        </p:nvSpPr>
        <p:spPr>
          <a:ln/>
        </p:spPr>
        <p:txBody>
          <a:bodyPr/>
          <a:lstStyle/>
          <a:p>
            <a:fld id="{1F381386-CA01-470F-A098-9DEDE114C9E4}" type="slidenum">
              <a:rPr lang="en-US" altLang="en-US"/>
              <a:pPr/>
              <a:t>11</a:t>
            </a:fld>
            <a:endParaRPr lang="en-US" altLang="en-US"/>
          </a:p>
        </p:txBody>
      </p:sp>
      <p:sp>
        <p:nvSpPr>
          <p:cNvPr id="579586" name="Rectangle 2">
            <a:extLst>
              <a:ext uri="{FF2B5EF4-FFF2-40B4-BE49-F238E27FC236}">
                <a16:creationId xmlns:a16="http://schemas.microsoft.com/office/drawing/2014/main" id="{AD8E1340-6407-16ED-9617-EDF46B776F7F}"/>
              </a:ext>
            </a:extLst>
          </p:cNvPr>
          <p:cNvSpPr>
            <a:spLocks noRot="1" noChangeArrowheads="1" noTextEdit="1"/>
          </p:cNvSpPr>
          <p:nvPr>
            <p:ph type="sldImg"/>
          </p:nvPr>
        </p:nvSpPr>
        <p:spPr>
          <a:ln/>
        </p:spPr>
      </p:sp>
      <p:sp>
        <p:nvSpPr>
          <p:cNvPr id="579587" name="Rectangle 3">
            <a:extLst>
              <a:ext uri="{FF2B5EF4-FFF2-40B4-BE49-F238E27FC236}">
                <a16:creationId xmlns:a16="http://schemas.microsoft.com/office/drawing/2014/main" id="{0096EDDE-B4BE-0D40-BCB2-1596D5B1D40F}"/>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96E9E9C-032C-EF67-4EF4-D69711F76F3D}"/>
              </a:ext>
            </a:extLst>
          </p:cNvPr>
          <p:cNvSpPr>
            <a:spLocks noGrp="1" noChangeArrowheads="1"/>
          </p:cNvSpPr>
          <p:nvPr>
            <p:ph type="sldNum" sz="quarter" idx="5"/>
          </p:nvPr>
        </p:nvSpPr>
        <p:spPr>
          <a:ln/>
        </p:spPr>
        <p:txBody>
          <a:bodyPr/>
          <a:lstStyle/>
          <a:p>
            <a:fld id="{58884A65-CA23-4ECB-BA73-153D61FE6603}" type="slidenum">
              <a:rPr lang="en-US" altLang="en-US"/>
              <a:pPr/>
              <a:t>12</a:t>
            </a:fld>
            <a:endParaRPr lang="en-US" altLang="en-US"/>
          </a:p>
        </p:txBody>
      </p:sp>
      <p:sp>
        <p:nvSpPr>
          <p:cNvPr id="675842" name="Rectangle 2">
            <a:extLst>
              <a:ext uri="{FF2B5EF4-FFF2-40B4-BE49-F238E27FC236}">
                <a16:creationId xmlns:a16="http://schemas.microsoft.com/office/drawing/2014/main" id="{C038F89B-28AF-E641-6605-2B354617C760}"/>
              </a:ext>
            </a:extLst>
          </p:cNvPr>
          <p:cNvSpPr>
            <a:spLocks noRot="1" noChangeArrowheads="1" noTextEdit="1"/>
          </p:cNvSpPr>
          <p:nvPr>
            <p:ph type="sldImg"/>
          </p:nvPr>
        </p:nvSpPr>
        <p:spPr>
          <a:ln/>
        </p:spPr>
      </p:sp>
      <p:sp>
        <p:nvSpPr>
          <p:cNvPr id="675843" name="Rectangle 3">
            <a:extLst>
              <a:ext uri="{FF2B5EF4-FFF2-40B4-BE49-F238E27FC236}">
                <a16:creationId xmlns:a16="http://schemas.microsoft.com/office/drawing/2014/main" id="{5E8EC351-39BC-17A4-6932-7958146434C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4AB2406-4B90-30B0-D5A4-B2D5B2E43C5C}"/>
              </a:ext>
            </a:extLst>
          </p:cNvPr>
          <p:cNvSpPr>
            <a:spLocks noGrp="1" noChangeArrowheads="1"/>
          </p:cNvSpPr>
          <p:nvPr>
            <p:ph type="sldNum" sz="quarter" idx="5"/>
          </p:nvPr>
        </p:nvSpPr>
        <p:spPr>
          <a:ln/>
        </p:spPr>
        <p:txBody>
          <a:bodyPr/>
          <a:lstStyle/>
          <a:p>
            <a:fld id="{EBBB0D04-5F6A-47B9-9B4A-A15982912727}" type="slidenum">
              <a:rPr lang="en-US" altLang="en-US"/>
              <a:pPr/>
              <a:t>13</a:t>
            </a:fld>
            <a:endParaRPr lang="en-US" altLang="en-US"/>
          </a:p>
        </p:txBody>
      </p:sp>
      <p:sp>
        <p:nvSpPr>
          <p:cNvPr id="676866" name="Rectangle 2">
            <a:extLst>
              <a:ext uri="{FF2B5EF4-FFF2-40B4-BE49-F238E27FC236}">
                <a16:creationId xmlns:a16="http://schemas.microsoft.com/office/drawing/2014/main" id="{E1B173B6-09DE-29FB-E1EB-0A4F8A813B87}"/>
              </a:ext>
            </a:extLst>
          </p:cNvPr>
          <p:cNvSpPr>
            <a:spLocks noRot="1" noChangeArrowheads="1" noTextEdit="1"/>
          </p:cNvSpPr>
          <p:nvPr>
            <p:ph type="sldImg"/>
          </p:nvPr>
        </p:nvSpPr>
        <p:spPr>
          <a:ln/>
        </p:spPr>
      </p:sp>
      <p:sp>
        <p:nvSpPr>
          <p:cNvPr id="676867" name="Rectangle 3">
            <a:extLst>
              <a:ext uri="{FF2B5EF4-FFF2-40B4-BE49-F238E27FC236}">
                <a16:creationId xmlns:a16="http://schemas.microsoft.com/office/drawing/2014/main" id="{D60F69B0-AC2B-8AA2-9394-3FBC7ECCBD6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61D85E1-E2C1-F3D3-BFF9-13140314134D}"/>
              </a:ext>
            </a:extLst>
          </p:cNvPr>
          <p:cNvSpPr>
            <a:spLocks noGrp="1" noChangeArrowheads="1"/>
          </p:cNvSpPr>
          <p:nvPr>
            <p:ph type="sldNum" sz="quarter" idx="5"/>
          </p:nvPr>
        </p:nvSpPr>
        <p:spPr>
          <a:ln/>
        </p:spPr>
        <p:txBody>
          <a:bodyPr/>
          <a:lstStyle/>
          <a:p>
            <a:fld id="{957CF886-785A-48B6-97A0-AB75D1080F12}" type="slidenum">
              <a:rPr lang="en-US" altLang="en-US"/>
              <a:pPr/>
              <a:t>14</a:t>
            </a:fld>
            <a:endParaRPr lang="en-US" altLang="en-US"/>
          </a:p>
        </p:txBody>
      </p:sp>
      <p:sp>
        <p:nvSpPr>
          <p:cNvPr id="582658" name="Rectangle 2">
            <a:extLst>
              <a:ext uri="{FF2B5EF4-FFF2-40B4-BE49-F238E27FC236}">
                <a16:creationId xmlns:a16="http://schemas.microsoft.com/office/drawing/2014/main" id="{4DFED497-886E-AF74-424C-F3B8EEB7C756}"/>
              </a:ext>
            </a:extLst>
          </p:cNvPr>
          <p:cNvSpPr>
            <a:spLocks noRot="1" noChangeArrowheads="1" noTextEdit="1"/>
          </p:cNvSpPr>
          <p:nvPr>
            <p:ph type="sldImg"/>
          </p:nvPr>
        </p:nvSpPr>
        <p:spPr>
          <a:ln/>
        </p:spPr>
      </p:sp>
      <p:sp>
        <p:nvSpPr>
          <p:cNvPr id="582659" name="Rectangle 3">
            <a:extLst>
              <a:ext uri="{FF2B5EF4-FFF2-40B4-BE49-F238E27FC236}">
                <a16:creationId xmlns:a16="http://schemas.microsoft.com/office/drawing/2014/main" id="{CB3C1484-9C1B-BAE0-2CAA-28661A03D2DC}"/>
              </a:ext>
            </a:extLst>
          </p:cNvPr>
          <p:cNvSpPr>
            <a:spLocks noGrp="1" noChangeArrowheads="1"/>
          </p:cNvSpPr>
          <p:nvPr>
            <p:ph type="body" idx="1"/>
          </p:nvPr>
        </p:nvSpPr>
        <p:spPr/>
        <p:txBody>
          <a:bodyPr/>
          <a:lstStyle/>
          <a:p>
            <a:r>
              <a:rPr lang="en-US" altLang="en-US" b="1"/>
              <a:t>Preview Question 2: What is the link between emotional arousal and the autonomic nervous system?</a:t>
            </a:r>
            <a:endParaRPr lang="en-US" altLang="en-US" b="1">
              <a:cs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DD79A3E-C21C-5A13-D4BA-EF2596A34A15}"/>
              </a:ext>
            </a:extLst>
          </p:cNvPr>
          <p:cNvSpPr>
            <a:spLocks noGrp="1" noChangeArrowheads="1"/>
          </p:cNvSpPr>
          <p:nvPr>
            <p:ph type="sldNum" sz="quarter" idx="5"/>
          </p:nvPr>
        </p:nvSpPr>
        <p:spPr>
          <a:ln/>
        </p:spPr>
        <p:txBody>
          <a:bodyPr/>
          <a:lstStyle/>
          <a:p>
            <a:fld id="{08BA05A8-112F-47F4-84CF-3D9ABDA46A51}" type="slidenum">
              <a:rPr lang="en-US" altLang="en-US"/>
              <a:pPr/>
              <a:t>15</a:t>
            </a:fld>
            <a:endParaRPr lang="en-US" altLang="en-US"/>
          </a:p>
        </p:txBody>
      </p:sp>
      <p:sp>
        <p:nvSpPr>
          <p:cNvPr id="584706" name="Rectangle 2">
            <a:extLst>
              <a:ext uri="{FF2B5EF4-FFF2-40B4-BE49-F238E27FC236}">
                <a16:creationId xmlns:a16="http://schemas.microsoft.com/office/drawing/2014/main" id="{C863224E-3927-A468-0894-62DF3FEC43E1}"/>
              </a:ext>
            </a:extLst>
          </p:cNvPr>
          <p:cNvSpPr>
            <a:spLocks noRot="1" noChangeArrowheads="1" noTextEdit="1"/>
          </p:cNvSpPr>
          <p:nvPr>
            <p:ph type="sldImg"/>
          </p:nvPr>
        </p:nvSpPr>
        <p:spPr>
          <a:ln/>
        </p:spPr>
      </p:sp>
      <p:sp>
        <p:nvSpPr>
          <p:cNvPr id="584707" name="Rectangle 3">
            <a:extLst>
              <a:ext uri="{FF2B5EF4-FFF2-40B4-BE49-F238E27FC236}">
                <a16:creationId xmlns:a16="http://schemas.microsoft.com/office/drawing/2014/main" id="{E88C3226-D27E-7C7D-0F78-921F5998ADC3}"/>
              </a:ext>
            </a:extLst>
          </p:cNvPr>
          <p:cNvSpPr>
            <a:spLocks noGrp="1" noChangeArrowheads="1"/>
          </p:cNvSpPr>
          <p:nvPr>
            <p:ph type="body" idx="1"/>
          </p:nvPr>
        </p:nvSpPr>
        <p:spPr/>
        <p:txBody>
          <a:bodyPr/>
          <a:lstStyle/>
          <a:p>
            <a:endParaRPr lang="en-US" altLang="en-US" b="1">
              <a:cs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EABACD2-5076-B46D-0C80-8C94EF9C6FD9}"/>
              </a:ext>
            </a:extLst>
          </p:cNvPr>
          <p:cNvSpPr>
            <a:spLocks noGrp="1" noChangeArrowheads="1"/>
          </p:cNvSpPr>
          <p:nvPr>
            <p:ph type="sldNum" sz="quarter" idx="5"/>
          </p:nvPr>
        </p:nvSpPr>
        <p:spPr>
          <a:ln/>
        </p:spPr>
        <p:txBody>
          <a:bodyPr/>
          <a:lstStyle/>
          <a:p>
            <a:fld id="{1FAF067C-8654-4258-B8D0-BDA9CBE0CCA3}" type="slidenum">
              <a:rPr lang="en-US" altLang="en-US"/>
              <a:pPr/>
              <a:t>16</a:t>
            </a:fld>
            <a:endParaRPr lang="en-US" altLang="en-US"/>
          </a:p>
        </p:txBody>
      </p:sp>
      <p:sp>
        <p:nvSpPr>
          <p:cNvPr id="586754" name="Rectangle 2">
            <a:extLst>
              <a:ext uri="{FF2B5EF4-FFF2-40B4-BE49-F238E27FC236}">
                <a16:creationId xmlns:a16="http://schemas.microsoft.com/office/drawing/2014/main" id="{450BB3A0-838F-0DC4-E795-379CAAA294F5}"/>
              </a:ext>
            </a:extLst>
          </p:cNvPr>
          <p:cNvSpPr>
            <a:spLocks noRot="1" noChangeArrowheads="1" noTextEdit="1"/>
          </p:cNvSpPr>
          <p:nvPr>
            <p:ph type="sldImg"/>
          </p:nvPr>
        </p:nvSpPr>
        <p:spPr>
          <a:ln/>
        </p:spPr>
      </p:sp>
      <p:sp>
        <p:nvSpPr>
          <p:cNvPr id="586755" name="Rectangle 3">
            <a:extLst>
              <a:ext uri="{FF2B5EF4-FFF2-40B4-BE49-F238E27FC236}">
                <a16:creationId xmlns:a16="http://schemas.microsoft.com/office/drawing/2014/main" id="{9CC74A29-49CD-3C9F-1570-44A3E2DB4E8A}"/>
              </a:ext>
            </a:extLst>
          </p:cNvPr>
          <p:cNvSpPr>
            <a:spLocks noGrp="1" noChangeArrowheads="1"/>
          </p:cNvSpPr>
          <p:nvPr>
            <p:ph type="body" idx="1"/>
          </p:nvPr>
        </p:nvSpPr>
        <p:spPr/>
        <p:txBody>
          <a:bodyPr/>
          <a:lstStyle/>
          <a:p>
            <a:r>
              <a:rPr lang="en-US" altLang="en-US" b="1"/>
              <a:t>Preview Question 3: Do different emotions activate different physiological and brain-pattern responses?</a:t>
            </a:r>
            <a:endParaRPr lang="en-US" altLang="en-US" b="1">
              <a:cs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6AC2115-DE2D-5507-B69C-3CE9D30AE329}"/>
              </a:ext>
            </a:extLst>
          </p:cNvPr>
          <p:cNvSpPr>
            <a:spLocks noGrp="1" noChangeArrowheads="1"/>
          </p:cNvSpPr>
          <p:nvPr>
            <p:ph type="sldNum" sz="quarter" idx="5"/>
          </p:nvPr>
        </p:nvSpPr>
        <p:spPr>
          <a:ln/>
        </p:spPr>
        <p:txBody>
          <a:bodyPr/>
          <a:lstStyle/>
          <a:p>
            <a:fld id="{6A366ACC-D25A-4F09-99DD-CD08CC5E28FF}" type="slidenum">
              <a:rPr lang="en-US" altLang="en-US"/>
              <a:pPr/>
              <a:t>17</a:t>
            </a:fld>
            <a:endParaRPr lang="en-US" altLang="en-US"/>
          </a:p>
        </p:txBody>
      </p:sp>
      <p:sp>
        <p:nvSpPr>
          <p:cNvPr id="588802" name="Rectangle 2">
            <a:extLst>
              <a:ext uri="{FF2B5EF4-FFF2-40B4-BE49-F238E27FC236}">
                <a16:creationId xmlns:a16="http://schemas.microsoft.com/office/drawing/2014/main" id="{7A70D165-8CB6-5C95-E771-0E8483359B54}"/>
              </a:ext>
            </a:extLst>
          </p:cNvPr>
          <p:cNvSpPr>
            <a:spLocks noRot="1" noChangeArrowheads="1" noTextEdit="1"/>
          </p:cNvSpPr>
          <p:nvPr>
            <p:ph type="sldImg"/>
          </p:nvPr>
        </p:nvSpPr>
        <p:spPr>
          <a:ln/>
        </p:spPr>
      </p:sp>
      <p:sp>
        <p:nvSpPr>
          <p:cNvPr id="588803" name="Rectangle 3">
            <a:extLst>
              <a:ext uri="{FF2B5EF4-FFF2-40B4-BE49-F238E27FC236}">
                <a16:creationId xmlns:a16="http://schemas.microsoft.com/office/drawing/2014/main" id="{8806CDE7-AF2E-C2A3-BACC-1B1E8DA790FA}"/>
              </a:ext>
            </a:extLst>
          </p:cNvPr>
          <p:cNvSpPr>
            <a:spLocks noGrp="1" noChangeArrowheads="1"/>
          </p:cNvSpPr>
          <p:nvPr>
            <p:ph type="body" idx="1"/>
          </p:nvPr>
        </p:nvSpPr>
        <p:spPr/>
        <p:txBody>
          <a:bodyPr/>
          <a:lstStyle/>
          <a:p>
            <a:endParaRPr lang="en-US" altLang="en-US" b="1">
              <a:cs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FF588DA-FF12-9676-48DD-2A3F5CEE094E}"/>
              </a:ext>
            </a:extLst>
          </p:cNvPr>
          <p:cNvSpPr>
            <a:spLocks noGrp="1" noChangeArrowheads="1"/>
          </p:cNvSpPr>
          <p:nvPr>
            <p:ph type="sldNum" sz="quarter" idx="5"/>
          </p:nvPr>
        </p:nvSpPr>
        <p:spPr>
          <a:ln/>
        </p:spPr>
        <p:txBody>
          <a:bodyPr/>
          <a:lstStyle/>
          <a:p>
            <a:fld id="{4530E647-6724-4B7A-8DEC-57EDE0FD4993}" type="slidenum">
              <a:rPr lang="en-US" altLang="en-US"/>
              <a:pPr/>
              <a:t>18</a:t>
            </a:fld>
            <a:endParaRPr lang="en-US" altLang="en-US"/>
          </a:p>
        </p:txBody>
      </p:sp>
      <p:sp>
        <p:nvSpPr>
          <p:cNvPr id="677890" name="Rectangle 2">
            <a:extLst>
              <a:ext uri="{FF2B5EF4-FFF2-40B4-BE49-F238E27FC236}">
                <a16:creationId xmlns:a16="http://schemas.microsoft.com/office/drawing/2014/main" id="{98F796DA-2B90-15EB-9CE6-B3AC72067D1E}"/>
              </a:ext>
            </a:extLst>
          </p:cNvPr>
          <p:cNvSpPr>
            <a:spLocks noRot="1" noChangeArrowheads="1" noTextEdit="1"/>
          </p:cNvSpPr>
          <p:nvPr>
            <p:ph type="sldImg"/>
          </p:nvPr>
        </p:nvSpPr>
        <p:spPr>
          <a:ln/>
        </p:spPr>
      </p:sp>
      <p:sp>
        <p:nvSpPr>
          <p:cNvPr id="677891" name="Rectangle 3">
            <a:extLst>
              <a:ext uri="{FF2B5EF4-FFF2-40B4-BE49-F238E27FC236}">
                <a16:creationId xmlns:a16="http://schemas.microsoft.com/office/drawing/2014/main" id="{E0408E8E-DAF8-CC6F-77AD-2240E081CCB9}"/>
              </a:ext>
            </a:extLst>
          </p:cNvPr>
          <p:cNvSpPr>
            <a:spLocks noGrp="1" noChangeArrowheads="1"/>
          </p:cNvSpPr>
          <p:nvPr>
            <p:ph type="body" idx="1"/>
          </p:nvPr>
        </p:nvSpPr>
        <p:spPr/>
        <p:txBody>
          <a:bodyPr/>
          <a:lstStyle/>
          <a:p>
            <a:r>
              <a:rPr lang="en-US" altLang="en-US" b="1"/>
              <a:t>Preview Question 4: To experience emotions, must we consciously interpret and label them?</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8EB85D2-BB36-D36C-63AC-40C2DBBB4C88}"/>
              </a:ext>
            </a:extLst>
          </p:cNvPr>
          <p:cNvSpPr>
            <a:spLocks noGrp="1" noChangeArrowheads="1"/>
          </p:cNvSpPr>
          <p:nvPr>
            <p:ph type="sldNum" sz="quarter" idx="5"/>
          </p:nvPr>
        </p:nvSpPr>
        <p:spPr>
          <a:ln/>
        </p:spPr>
        <p:txBody>
          <a:bodyPr/>
          <a:lstStyle/>
          <a:p>
            <a:fld id="{5EF46BE0-B9B2-487D-BB2A-B8E40635D829}" type="slidenum">
              <a:rPr lang="en-US" altLang="en-US"/>
              <a:pPr/>
              <a:t>19</a:t>
            </a:fld>
            <a:endParaRPr lang="en-US" altLang="en-US"/>
          </a:p>
        </p:txBody>
      </p:sp>
      <p:sp>
        <p:nvSpPr>
          <p:cNvPr id="594946" name="Rectangle 2">
            <a:extLst>
              <a:ext uri="{FF2B5EF4-FFF2-40B4-BE49-F238E27FC236}">
                <a16:creationId xmlns:a16="http://schemas.microsoft.com/office/drawing/2014/main" id="{5D4F47A2-84B3-09BF-52FB-77AE200296DA}"/>
              </a:ext>
            </a:extLst>
          </p:cNvPr>
          <p:cNvSpPr>
            <a:spLocks noRot="1" noChangeArrowheads="1" noTextEdit="1"/>
          </p:cNvSpPr>
          <p:nvPr>
            <p:ph type="sldImg"/>
          </p:nvPr>
        </p:nvSpPr>
        <p:spPr>
          <a:ln/>
        </p:spPr>
      </p:sp>
      <p:sp>
        <p:nvSpPr>
          <p:cNvPr id="594947" name="Rectangle 3">
            <a:extLst>
              <a:ext uri="{FF2B5EF4-FFF2-40B4-BE49-F238E27FC236}">
                <a16:creationId xmlns:a16="http://schemas.microsoft.com/office/drawing/2014/main" id="{9ABE193B-B51F-5B92-11C9-82382D5B0A42}"/>
              </a:ext>
            </a:extLst>
          </p:cNvPr>
          <p:cNvSpPr>
            <a:spLocks noGrp="1" noChangeArrowheads="1"/>
          </p:cNvSpPr>
          <p:nvPr>
            <p:ph type="body" idx="1"/>
          </p:nvPr>
        </p:nvSpPr>
        <p:spPr/>
        <p:txBody>
          <a:bodyPr/>
          <a:lstStyle/>
          <a:p>
            <a:endParaRPr lang="en-US" altLang="en-US" b="1">
              <a:cs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F2EDB1F-E159-33F5-A5C7-AF3A2B170B9F}"/>
              </a:ext>
            </a:extLst>
          </p:cNvPr>
          <p:cNvSpPr>
            <a:spLocks noGrp="1" noChangeArrowheads="1"/>
          </p:cNvSpPr>
          <p:nvPr>
            <p:ph type="sldNum" sz="quarter" idx="5"/>
          </p:nvPr>
        </p:nvSpPr>
        <p:spPr>
          <a:ln/>
        </p:spPr>
        <p:txBody>
          <a:bodyPr/>
          <a:lstStyle/>
          <a:p>
            <a:fld id="{830BBF21-9737-483F-B52A-71973734A3F0}" type="slidenum">
              <a:rPr lang="en-US" altLang="en-US"/>
              <a:pPr/>
              <a:t>20</a:t>
            </a:fld>
            <a:endParaRPr lang="en-US" altLang="en-US"/>
          </a:p>
        </p:txBody>
      </p:sp>
      <p:sp>
        <p:nvSpPr>
          <p:cNvPr id="599042" name="Rectangle 2">
            <a:extLst>
              <a:ext uri="{FF2B5EF4-FFF2-40B4-BE49-F238E27FC236}">
                <a16:creationId xmlns:a16="http://schemas.microsoft.com/office/drawing/2014/main" id="{58967920-4D61-CF43-925E-33590E5B08E7}"/>
              </a:ext>
            </a:extLst>
          </p:cNvPr>
          <p:cNvSpPr>
            <a:spLocks noRot="1" noChangeArrowheads="1" noTextEdit="1"/>
          </p:cNvSpPr>
          <p:nvPr>
            <p:ph type="sldImg"/>
          </p:nvPr>
        </p:nvSpPr>
        <p:spPr>
          <a:ln/>
        </p:spPr>
      </p:sp>
      <p:sp>
        <p:nvSpPr>
          <p:cNvPr id="599043" name="Rectangle 3">
            <a:extLst>
              <a:ext uri="{FF2B5EF4-FFF2-40B4-BE49-F238E27FC236}">
                <a16:creationId xmlns:a16="http://schemas.microsoft.com/office/drawing/2014/main" id="{01C49A02-2C85-E600-2BD2-C41AF5D3C91A}"/>
              </a:ext>
            </a:extLst>
          </p:cNvPr>
          <p:cNvSpPr>
            <a:spLocks noGrp="1" noChangeArrowheads="1"/>
          </p:cNvSpPr>
          <p:nvPr>
            <p:ph type="body" idx="1"/>
          </p:nvPr>
        </p:nvSpPr>
        <p:spPr/>
        <p:txBody>
          <a:bodyPr/>
          <a:lstStyle/>
          <a:p>
            <a:endParaRPr lang="en-US" altLang="en-US" b="1">
              <a:cs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2E0FD71-8D2A-5060-40CC-B0BED58706A5}"/>
              </a:ext>
            </a:extLst>
          </p:cNvPr>
          <p:cNvSpPr>
            <a:spLocks noGrp="1" noChangeArrowheads="1"/>
          </p:cNvSpPr>
          <p:nvPr>
            <p:ph type="sldNum" sz="quarter" idx="5"/>
          </p:nvPr>
        </p:nvSpPr>
        <p:spPr>
          <a:ln/>
        </p:spPr>
        <p:txBody>
          <a:bodyPr/>
          <a:lstStyle/>
          <a:p>
            <a:fld id="{35229159-DB69-4173-A83C-5D7E4F13BC4C}" type="slidenum">
              <a:rPr lang="en-US" altLang="en-US"/>
              <a:pPr/>
              <a:t>21</a:t>
            </a:fld>
            <a:endParaRPr lang="en-US" altLang="en-US"/>
          </a:p>
        </p:txBody>
      </p:sp>
      <p:sp>
        <p:nvSpPr>
          <p:cNvPr id="602114" name="Rectangle 2">
            <a:extLst>
              <a:ext uri="{FF2B5EF4-FFF2-40B4-BE49-F238E27FC236}">
                <a16:creationId xmlns:a16="http://schemas.microsoft.com/office/drawing/2014/main" id="{8BBE0821-A469-8A11-2686-A30D61A7B878}"/>
              </a:ext>
            </a:extLst>
          </p:cNvPr>
          <p:cNvSpPr>
            <a:spLocks noRot="1" noChangeArrowheads="1" noTextEdit="1"/>
          </p:cNvSpPr>
          <p:nvPr>
            <p:ph type="sldImg"/>
          </p:nvPr>
        </p:nvSpPr>
        <p:spPr>
          <a:ln/>
        </p:spPr>
      </p:sp>
      <p:sp>
        <p:nvSpPr>
          <p:cNvPr id="602115" name="Rectangle 3">
            <a:extLst>
              <a:ext uri="{FF2B5EF4-FFF2-40B4-BE49-F238E27FC236}">
                <a16:creationId xmlns:a16="http://schemas.microsoft.com/office/drawing/2014/main" id="{713A59BF-2285-A00F-5519-FDC541E568FE}"/>
              </a:ext>
            </a:extLst>
          </p:cNvPr>
          <p:cNvSpPr>
            <a:spLocks noGrp="1" noChangeArrowheads="1"/>
          </p:cNvSpPr>
          <p:nvPr>
            <p:ph type="body" idx="1"/>
          </p:nvPr>
        </p:nvSpPr>
        <p:spPr/>
        <p:txBody>
          <a:bodyPr/>
          <a:lstStyle/>
          <a:p>
            <a:endParaRPr lang="en-US" altLang="en-US" b="1">
              <a:cs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80138D8-1901-FE61-A05F-F795CDBC72EE}"/>
              </a:ext>
            </a:extLst>
          </p:cNvPr>
          <p:cNvSpPr>
            <a:spLocks noGrp="1" noChangeArrowheads="1"/>
          </p:cNvSpPr>
          <p:nvPr>
            <p:ph type="sldNum" sz="quarter" idx="5"/>
          </p:nvPr>
        </p:nvSpPr>
        <p:spPr>
          <a:ln/>
        </p:spPr>
        <p:txBody>
          <a:bodyPr/>
          <a:lstStyle/>
          <a:p>
            <a:fld id="{D0931CBF-0C9B-4E89-A138-8670DB1D2A00}" type="slidenum">
              <a:rPr lang="en-US" altLang="en-US"/>
              <a:pPr/>
              <a:t>22</a:t>
            </a:fld>
            <a:endParaRPr lang="en-US" altLang="en-US"/>
          </a:p>
        </p:txBody>
      </p:sp>
      <p:sp>
        <p:nvSpPr>
          <p:cNvPr id="678914" name="Rectangle 2">
            <a:extLst>
              <a:ext uri="{FF2B5EF4-FFF2-40B4-BE49-F238E27FC236}">
                <a16:creationId xmlns:a16="http://schemas.microsoft.com/office/drawing/2014/main" id="{E95347E8-B99C-4E79-95F2-D72BE1E1F06E}"/>
              </a:ext>
            </a:extLst>
          </p:cNvPr>
          <p:cNvSpPr>
            <a:spLocks noRot="1" noChangeArrowheads="1" noTextEdit="1"/>
          </p:cNvSpPr>
          <p:nvPr>
            <p:ph type="sldImg"/>
          </p:nvPr>
        </p:nvSpPr>
        <p:spPr>
          <a:ln/>
        </p:spPr>
      </p:sp>
      <p:sp>
        <p:nvSpPr>
          <p:cNvPr id="678915" name="Rectangle 3">
            <a:extLst>
              <a:ext uri="{FF2B5EF4-FFF2-40B4-BE49-F238E27FC236}">
                <a16:creationId xmlns:a16="http://schemas.microsoft.com/office/drawing/2014/main" id="{B76A194C-E21F-CEFF-7819-544104795F8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B7D0648-E33F-C91A-F9FF-ADD1C717FC96}"/>
              </a:ext>
            </a:extLst>
          </p:cNvPr>
          <p:cNvSpPr>
            <a:spLocks noGrp="1" noChangeArrowheads="1"/>
          </p:cNvSpPr>
          <p:nvPr>
            <p:ph type="sldNum" sz="quarter" idx="5"/>
          </p:nvPr>
        </p:nvSpPr>
        <p:spPr>
          <a:ln/>
        </p:spPr>
        <p:txBody>
          <a:bodyPr/>
          <a:lstStyle/>
          <a:p>
            <a:fld id="{3D2A25EF-C731-405A-8B42-AB970DC3A2F7}" type="slidenum">
              <a:rPr lang="en-US" altLang="en-US"/>
              <a:pPr/>
              <a:t>23</a:t>
            </a:fld>
            <a:endParaRPr lang="en-US" altLang="en-US"/>
          </a:p>
        </p:txBody>
      </p:sp>
      <p:sp>
        <p:nvSpPr>
          <p:cNvPr id="679938" name="Rectangle 2">
            <a:extLst>
              <a:ext uri="{FF2B5EF4-FFF2-40B4-BE49-F238E27FC236}">
                <a16:creationId xmlns:a16="http://schemas.microsoft.com/office/drawing/2014/main" id="{8A86DC4B-CA22-BEA2-6DF2-89D61744CB8C}"/>
              </a:ext>
            </a:extLst>
          </p:cNvPr>
          <p:cNvSpPr>
            <a:spLocks noRot="1" noChangeArrowheads="1" noTextEdit="1"/>
          </p:cNvSpPr>
          <p:nvPr>
            <p:ph type="sldImg"/>
          </p:nvPr>
        </p:nvSpPr>
        <p:spPr>
          <a:ln/>
        </p:spPr>
      </p:sp>
      <p:sp>
        <p:nvSpPr>
          <p:cNvPr id="679939" name="Rectangle 3">
            <a:extLst>
              <a:ext uri="{FF2B5EF4-FFF2-40B4-BE49-F238E27FC236}">
                <a16:creationId xmlns:a16="http://schemas.microsoft.com/office/drawing/2014/main" id="{1956F792-E53A-F101-C8CB-211056CE992D}"/>
              </a:ext>
            </a:extLst>
          </p:cNvPr>
          <p:cNvSpPr>
            <a:spLocks noGrp="1" noChangeArrowheads="1"/>
          </p:cNvSpPr>
          <p:nvPr>
            <p:ph type="body" idx="1"/>
          </p:nvPr>
        </p:nvSpPr>
        <p:spPr/>
        <p:txBody>
          <a:bodyPr/>
          <a:lstStyle/>
          <a:p>
            <a:r>
              <a:rPr lang="en-US" altLang="en-US" b="1"/>
              <a:t>Preview Question 5: How do we communicate nonverbally?</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C208D32-2B32-BAFC-A10D-56A284D37E0C}"/>
              </a:ext>
            </a:extLst>
          </p:cNvPr>
          <p:cNvSpPr>
            <a:spLocks noGrp="1" noChangeArrowheads="1"/>
          </p:cNvSpPr>
          <p:nvPr>
            <p:ph type="sldNum" sz="quarter" idx="5"/>
          </p:nvPr>
        </p:nvSpPr>
        <p:spPr>
          <a:ln/>
        </p:spPr>
        <p:txBody>
          <a:bodyPr/>
          <a:lstStyle/>
          <a:p>
            <a:fld id="{6AE8BF00-EB94-4AE8-82C9-D9A8202C4C26}" type="slidenum">
              <a:rPr lang="en-US" altLang="en-US"/>
              <a:pPr/>
              <a:t>24</a:t>
            </a:fld>
            <a:endParaRPr lang="en-US" altLang="en-US"/>
          </a:p>
        </p:txBody>
      </p:sp>
      <p:sp>
        <p:nvSpPr>
          <p:cNvPr id="610306" name="Rectangle 2">
            <a:extLst>
              <a:ext uri="{FF2B5EF4-FFF2-40B4-BE49-F238E27FC236}">
                <a16:creationId xmlns:a16="http://schemas.microsoft.com/office/drawing/2014/main" id="{F365C98C-87F3-9C40-E0F8-9CBA6D277A61}"/>
              </a:ext>
            </a:extLst>
          </p:cNvPr>
          <p:cNvSpPr>
            <a:spLocks noRot="1" noChangeArrowheads="1" noTextEdit="1"/>
          </p:cNvSpPr>
          <p:nvPr>
            <p:ph type="sldImg"/>
          </p:nvPr>
        </p:nvSpPr>
        <p:spPr>
          <a:ln/>
        </p:spPr>
      </p:sp>
      <p:sp>
        <p:nvSpPr>
          <p:cNvPr id="610307" name="Rectangle 3">
            <a:extLst>
              <a:ext uri="{FF2B5EF4-FFF2-40B4-BE49-F238E27FC236}">
                <a16:creationId xmlns:a16="http://schemas.microsoft.com/office/drawing/2014/main" id="{93E916B5-9752-1468-A104-1B738CD53451}"/>
              </a:ext>
            </a:extLst>
          </p:cNvPr>
          <p:cNvSpPr>
            <a:spLocks noGrp="1" noChangeArrowheads="1"/>
          </p:cNvSpPr>
          <p:nvPr>
            <p:ph type="body" idx="1"/>
          </p:nvPr>
        </p:nvSpPr>
        <p:spPr/>
        <p:txBody>
          <a:bodyPr/>
          <a:lstStyle/>
          <a:p>
            <a:endParaRPr lang="en-US" altLang="en-US" b="1">
              <a:cs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6DAC5BE-11D7-9AEE-279F-52990F7825FD}"/>
              </a:ext>
            </a:extLst>
          </p:cNvPr>
          <p:cNvSpPr>
            <a:spLocks noGrp="1" noChangeArrowheads="1"/>
          </p:cNvSpPr>
          <p:nvPr>
            <p:ph type="sldNum" sz="quarter" idx="5"/>
          </p:nvPr>
        </p:nvSpPr>
        <p:spPr>
          <a:ln/>
        </p:spPr>
        <p:txBody>
          <a:bodyPr/>
          <a:lstStyle/>
          <a:p>
            <a:fld id="{4F8EFBF3-39AA-4A33-9C8A-7246960D95DB}" type="slidenum">
              <a:rPr lang="en-US" altLang="en-US"/>
              <a:pPr/>
              <a:t>25</a:t>
            </a:fld>
            <a:endParaRPr lang="en-US" altLang="en-US"/>
          </a:p>
        </p:txBody>
      </p:sp>
      <p:sp>
        <p:nvSpPr>
          <p:cNvPr id="615426" name="Rectangle 2">
            <a:extLst>
              <a:ext uri="{FF2B5EF4-FFF2-40B4-BE49-F238E27FC236}">
                <a16:creationId xmlns:a16="http://schemas.microsoft.com/office/drawing/2014/main" id="{D1F5A22A-0574-EF6F-C035-8F42745F3031}"/>
              </a:ext>
            </a:extLst>
          </p:cNvPr>
          <p:cNvSpPr>
            <a:spLocks noRot="1" noChangeArrowheads="1" noTextEdit="1"/>
          </p:cNvSpPr>
          <p:nvPr>
            <p:ph type="sldImg"/>
          </p:nvPr>
        </p:nvSpPr>
        <p:spPr>
          <a:ln/>
        </p:spPr>
      </p:sp>
      <p:sp>
        <p:nvSpPr>
          <p:cNvPr id="615427" name="Rectangle 3">
            <a:extLst>
              <a:ext uri="{FF2B5EF4-FFF2-40B4-BE49-F238E27FC236}">
                <a16:creationId xmlns:a16="http://schemas.microsoft.com/office/drawing/2014/main" id="{7C061972-5663-DD97-ECA8-CE3F4F7C8364}"/>
              </a:ext>
            </a:extLst>
          </p:cNvPr>
          <p:cNvSpPr>
            <a:spLocks noGrp="1" noChangeArrowheads="1"/>
          </p:cNvSpPr>
          <p:nvPr>
            <p:ph type="body" idx="1"/>
          </p:nvPr>
        </p:nvSpPr>
        <p:spPr/>
        <p:txBody>
          <a:bodyPr/>
          <a:lstStyle/>
          <a:p>
            <a:endParaRPr lang="en-US" altLang="en-US" b="1">
              <a:cs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EA08EB7-7431-3ED8-9577-5F2691FD2E90}"/>
              </a:ext>
            </a:extLst>
          </p:cNvPr>
          <p:cNvSpPr>
            <a:spLocks noGrp="1" noChangeArrowheads="1"/>
          </p:cNvSpPr>
          <p:nvPr>
            <p:ph type="sldNum" sz="quarter" idx="5"/>
          </p:nvPr>
        </p:nvSpPr>
        <p:spPr>
          <a:ln/>
        </p:spPr>
        <p:txBody>
          <a:bodyPr/>
          <a:lstStyle/>
          <a:p>
            <a:fld id="{CFB7020C-2C5D-43C9-8829-009A45E5C9AA}" type="slidenum">
              <a:rPr lang="en-US" altLang="en-US"/>
              <a:pPr/>
              <a:t>26</a:t>
            </a:fld>
            <a:endParaRPr lang="en-US" altLang="en-US"/>
          </a:p>
        </p:txBody>
      </p:sp>
      <p:sp>
        <p:nvSpPr>
          <p:cNvPr id="680962" name="Rectangle 2">
            <a:extLst>
              <a:ext uri="{FF2B5EF4-FFF2-40B4-BE49-F238E27FC236}">
                <a16:creationId xmlns:a16="http://schemas.microsoft.com/office/drawing/2014/main" id="{6DB81024-E760-AE10-6CA2-11F8109D77A9}"/>
              </a:ext>
            </a:extLst>
          </p:cNvPr>
          <p:cNvSpPr>
            <a:spLocks noRot="1" noChangeArrowheads="1" noTextEdit="1"/>
          </p:cNvSpPr>
          <p:nvPr>
            <p:ph type="sldImg"/>
          </p:nvPr>
        </p:nvSpPr>
        <p:spPr>
          <a:ln/>
        </p:spPr>
      </p:sp>
      <p:sp>
        <p:nvSpPr>
          <p:cNvPr id="680963" name="Rectangle 3">
            <a:extLst>
              <a:ext uri="{FF2B5EF4-FFF2-40B4-BE49-F238E27FC236}">
                <a16:creationId xmlns:a16="http://schemas.microsoft.com/office/drawing/2014/main" id="{C2762DF5-AC53-ABB8-562F-0BE48BD413D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8E7B6E2-19E9-DD95-9740-FA8B30A1EFB0}"/>
              </a:ext>
            </a:extLst>
          </p:cNvPr>
          <p:cNvSpPr>
            <a:spLocks noGrp="1" noChangeArrowheads="1"/>
          </p:cNvSpPr>
          <p:nvPr>
            <p:ph type="sldNum" sz="quarter" idx="5"/>
          </p:nvPr>
        </p:nvSpPr>
        <p:spPr>
          <a:ln/>
        </p:spPr>
        <p:txBody>
          <a:bodyPr/>
          <a:lstStyle/>
          <a:p>
            <a:fld id="{904009DC-DF87-454D-B594-75101042AA36}" type="slidenum">
              <a:rPr lang="en-US" altLang="en-US"/>
              <a:pPr/>
              <a:t>27</a:t>
            </a:fld>
            <a:endParaRPr lang="en-US" altLang="en-US"/>
          </a:p>
        </p:txBody>
      </p:sp>
      <p:sp>
        <p:nvSpPr>
          <p:cNvPr id="613378" name="Rectangle 2">
            <a:extLst>
              <a:ext uri="{FF2B5EF4-FFF2-40B4-BE49-F238E27FC236}">
                <a16:creationId xmlns:a16="http://schemas.microsoft.com/office/drawing/2014/main" id="{EC19BE73-314B-81AE-2616-3B055A07F12B}"/>
              </a:ext>
            </a:extLst>
          </p:cNvPr>
          <p:cNvSpPr>
            <a:spLocks noRot="1" noChangeArrowheads="1" noTextEdit="1"/>
          </p:cNvSpPr>
          <p:nvPr>
            <p:ph type="sldImg"/>
          </p:nvPr>
        </p:nvSpPr>
        <p:spPr>
          <a:ln/>
        </p:spPr>
      </p:sp>
      <p:sp>
        <p:nvSpPr>
          <p:cNvPr id="613379" name="Rectangle 3">
            <a:extLst>
              <a:ext uri="{FF2B5EF4-FFF2-40B4-BE49-F238E27FC236}">
                <a16:creationId xmlns:a16="http://schemas.microsoft.com/office/drawing/2014/main" id="{6CD3AD44-6750-6823-E50E-E723397559ED}"/>
              </a:ext>
            </a:extLst>
          </p:cNvPr>
          <p:cNvSpPr>
            <a:spLocks noGrp="1" noChangeArrowheads="1"/>
          </p:cNvSpPr>
          <p:nvPr>
            <p:ph type="body" idx="1"/>
          </p:nvPr>
        </p:nvSpPr>
        <p:spPr/>
        <p:txBody>
          <a:bodyPr/>
          <a:lstStyle/>
          <a:p>
            <a:endParaRPr lang="en-US" altLang="en-US" b="1">
              <a:cs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E3A7445-35F5-2BC5-9B6C-1C64D6D0144C}"/>
              </a:ext>
            </a:extLst>
          </p:cNvPr>
          <p:cNvSpPr>
            <a:spLocks noGrp="1" noChangeArrowheads="1"/>
          </p:cNvSpPr>
          <p:nvPr>
            <p:ph type="sldNum" sz="quarter" idx="5"/>
          </p:nvPr>
        </p:nvSpPr>
        <p:spPr>
          <a:ln/>
        </p:spPr>
        <p:txBody>
          <a:bodyPr/>
          <a:lstStyle/>
          <a:p>
            <a:fld id="{7F48710D-4AF9-4D88-AFD9-47E0BA89425E}" type="slidenum">
              <a:rPr lang="en-US" altLang="en-US"/>
              <a:pPr/>
              <a:t>28</a:t>
            </a:fld>
            <a:endParaRPr lang="en-US" altLang="en-US"/>
          </a:p>
        </p:txBody>
      </p:sp>
      <p:sp>
        <p:nvSpPr>
          <p:cNvPr id="618498" name="Rectangle 2">
            <a:extLst>
              <a:ext uri="{FF2B5EF4-FFF2-40B4-BE49-F238E27FC236}">
                <a16:creationId xmlns:a16="http://schemas.microsoft.com/office/drawing/2014/main" id="{67B5BC38-C759-F008-FF1A-3931360AF052}"/>
              </a:ext>
            </a:extLst>
          </p:cNvPr>
          <p:cNvSpPr>
            <a:spLocks noRot="1" noChangeArrowheads="1" noTextEdit="1"/>
          </p:cNvSpPr>
          <p:nvPr>
            <p:ph type="sldImg"/>
          </p:nvPr>
        </p:nvSpPr>
        <p:spPr>
          <a:ln/>
        </p:spPr>
      </p:sp>
      <p:sp>
        <p:nvSpPr>
          <p:cNvPr id="618499" name="Rectangle 3">
            <a:extLst>
              <a:ext uri="{FF2B5EF4-FFF2-40B4-BE49-F238E27FC236}">
                <a16:creationId xmlns:a16="http://schemas.microsoft.com/office/drawing/2014/main" id="{E2216314-E46C-4651-8072-8632B028DE1E}"/>
              </a:ext>
            </a:extLst>
          </p:cNvPr>
          <p:cNvSpPr>
            <a:spLocks noGrp="1" noChangeArrowheads="1"/>
          </p:cNvSpPr>
          <p:nvPr>
            <p:ph type="body" idx="1"/>
          </p:nvPr>
        </p:nvSpPr>
        <p:spPr/>
        <p:txBody>
          <a:bodyPr/>
          <a:lstStyle/>
          <a:p>
            <a:r>
              <a:rPr lang="en-US" altLang="en-US" b="1"/>
              <a:t>Preview Question 6: Are nonverbal expressions of emotion universally understood?</a:t>
            </a:r>
            <a:endParaRPr lang="en-US" altLang="en-US" b="1">
              <a:cs typeface="Arial" panose="020B06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06BD3DF-7A5F-1482-D701-376EA03C8FC3}"/>
              </a:ext>
            </a:extLst>
          </p:cNvPr>
          <p:cNvSpPr>
            <a:spLocks noGrp="1" noChangeArrowheads="1"/>
          </p:cNvSpPr>
          <p:nvPr>
            <p:ph type="sldNum" sz="quarter" idx="5"/>
          </p:nvPr>
        </p:nvSpPr>
        <p:spPr>
          <a:ln/>
        </p:spPr>
        <p:txBody>
          <a:bodyPr/>
          <a:lstStyle/>
          <a:p>
            <a:fld id="{E75047C7-3C89-4664-9E85-E225841B3243}" type="slidenum">
              <a:rPr lang="en-US" altLang="en-US"/>
              <a:pPr/>
              <a:t>29</a:t>
            </a:fld>
            <a:endParaRPr lang="en-US" altLang="en-US"/>
          </a:p>
        </p:txBody>
      </p:sp>
      <p:sp>
        <p:nvSpPr>
          <p:cNvPr id="681986" name="Rectangle 2">
            <a:extLst>
              <a:ext uri="{FF2B5EF4-FFF2-40B4-BE49-F238E27FC236}">
                <a16:creationId xmlns:a16="http://schemas.microsoft.com/office/drawing/2014/main" id="{90257E2F-0322-33EE-5C47-6B9A272A19A3}"/>
              </a:ext>
            </a:extLst>
          </p:cNvPr>
          <p:cNvSpPr>
            <a:spLocks noRot="1" noChangeArrowheads="1" noTextEdit="1"/>
          </p:cNvSpPr>
          <p:nvPr>
            <p:ph type="sldImg"/>
          </p:nvPr>
        </p:nvSpPr>
        <p:spPr>
          <a:ln/>
        </p:spPr>
      </p:sp>
      <p:sp>
        <p:nvSpPr>
          <p:cNvPr id="681987" name="Rectangle 3">
            <a:extLst>
              <a:ext uri="{FF2B5EF4-FFF2-40B4-BE49-F238E27FC236}">
                <a16:creationId xmlns:a16="http://schemas.microsoft.com/office/drawing/2014/main" id="{F7C69D9B-FCA5-1A67-13B6-BD2B177A4AE0}"/>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5E49733-FCE3-FB39-C89F-31030EEC1D4A}"/>
              </a:ext>
            </a:extLst>
          </p:cNvPr>
          <p:cNvSpPr>
            <a:spLocks noGrp="1" noChangeArrowheads="1"/>
          </p:cNvSpPr>
          <p:nvPr>
            <p:ph type="sldNum" sz="quarter" idx="5"/>
          </p:nvPr>
        </p:nvSpPr>
        <p:spPr>
          <a:ln/>
        </p:spPr>
        <p:txBody>
          <a:bodyPr/>
          <a:lstStyle/>
          <a:p>
            <a:fld id="{78928276-D80E-49BB-9790-46CEA913807E}" type="slidenum">
              <a:rPr lang="en-US" altLang="en-US"/>
              <a:pPr/>
              <a:t>30</a:t>
            </a:fld>
            <a:endParaRPr lang="en-US" altLang="en-US"/>
          </a:p>
        </p:txBody>
      </p:sp>
      <p:sp>
        <p:nvSpPr>
          <p:cNvPr id="683010" name="Rectangle 2">
            <a:extLst>
              <a:ext uri="{FF2B5EF4-FFF2-40B4-BE49-F238E27FC236}">
                <a16:creationId xmlns:a16="http://schemas.microsoft.com/office/drawing/2014/main" id="{EB43EF46-D512-9926-CB34-B1D8ED3EEEF7}"/>
              </a:ext>
            </a:extLst>
          </p:cNvPr>
          <p:cNvSpPr>
            <a:spLocks noRot="1" noChangeArrowheads="1" noTextEdit="1"/>
          </p:cNvSpPr>
          <p:nvPr>
            <p:ph type="sldImg"/>
          </p:nvPr>
        </p:nvSpPr>
        <p:spPr>
          <a:ln/>
        </p:spPr>
      </p:sp>
      <p:sp>
        <p:nvSpPr>
          <p:cNvPr id="683011" name="Rectangle 3">
            <a:extLst>
              <a:ext uri="{FF2B5EF4-FFF2-40B4-BE49-F238E27FC236}">
                <a16:creationId xmlns:a16="http://schemas.microsoft.com/office/drawing/2014/main" id="{02E7F98B-D954-647A-19E5-297007FA174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450267D-AC2C-DA0D-ABA8-17A765A369D7}"/>
              </a:ext>
            </a:extLst>
          </p:cNvPr>
          <p:cNvSpPr>
            <a:spLocks noGrp="1" noChangeArrowheads="1"/>
          </p:cNvSpPr>
          <p:nvPr>
            <p:ph type="sldNum" sz="quarter" idx="5"/>
          </p:nvPr>
        </p:nvSpPr>
        <p:spPr>
          <a:ln/>
        </p:spPr>
        <p:txBody>
          <a:bodyPr/>
          <a:lstStyle/>
          <a:p>
            <a:fld id="{F017BE26-3AFF-4EEB-8779-18A5FB736761}" type="slidenum">
              <a:rPr lang="en-US" altLang="en-US"/>
              <a:pPr/>
              <a:t>31</a:t>
            </a:fld>
            <a:endParaRPr lang="en-US" altLang="en-US"/>
          </a:p>
        </p:txBody>
      </p:sp>
      <p:sp>
        <p:nvSpPr>
          <p:cNvPr id="625666" name="Rectangle 2">
            <a:extLst>
              <a:ext uri="{FF2B5EF4-FFF2-40B4-BE49-F238E27FC236}">
                <a16:creationId xmlns:a16="http://schemas.microsoft.com/office/drawing/2014/main" id="{EE950070-B037-63C6-687A-7EFA1834411F}"/>
              </a:ext>
            </a:extLst>
          </p:cNvPr>
          <p:cNvSpPr>
            <a:spLocks noRot="1" noChangeArrowheads="1" noTextEdit="1"/>
          </p:cNvSpPr>
          <p:nvPr>
            <p:ph type="sldImg"/>
          </p:nvPr>
        </p:nvSpPr>
        <p:spPr>
          <a:ln/>
        </p:spPr>
      </p:sp>
      <p:sp>
        <p:nvSpPr>
          <p:cNvPr id="625667" name="Rectangle 3">
            <a:extLst>
              <a:ext uri="{FF2B5EF4-FFF2-40B4-BE49-F238E27FC236}">
                <a16:creationId xmlns:a16="http://schemas.microsoft.com/office/drawing/2014/main" id="{A20A6F22-30B8-143E-00D3-1165A8FD57FE}"/>
              </a:ext>
            </a:extLst>
          </p:cNvPr>
          <p:cNvSpPr>
            <a:spLocks noGrp="1" noChangeArrowheads="1"/>
          </p:cNvSpPr>
          <p:nvPr>
            <p:ph type="body" idx="1"/>
          </p:nvPr>
        </p:nvSpPr>
        <p:spPr/>
        <p:txBody>
          <a:bodyPr/>
          <a:lstStyle/>
          <a:p>
            <a:r>
              <a:rPr lang="en-US" altLang="en-US" b="1"/>
              <a:t>Preview Question 7: Do our facial expressions influence our feelings?</a:t>
            </a:r>
            <a:endParaRPr lang="en-US" altLang="en-US" b="1">
              <a:cs typeface="Arial" panose="020B060402020202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F1701F5-0C13-41C9-F1E5-EA7FD7DF7C81}"/>
              </a:ext>
            </a:extLst>
          </p:cNvPr>
          <p:cNvSpPr>
            <a:spLocks noGrp="1" noChangeArrowheads="1"/>
          </p:cNvSpPr>
          <p:nvPr>
            <p:ph type="sldNum" sz="quarter" idx="5"/>
          </p:nvPr>
        </p:nvSpPr>
        <p:spPr>
          <a:ln/>
        </p:spPr>
        <p:txBody>
          <a:bodyPr/>
          <a:lstStyle/>
          <a:p>
            <a:fld id="{B9286052-6CE1-48DD-9071-8853DC453BC0}" type="slidenum">
              <a:rPr lang="en-US" altLang="en-US"/>
              <a:pPr/>
              <a:t>32</a:t>
            </a:fld>
            <a:endParaRPr lang="en-US" altLang="en-US"/>
          </a:p>
        </p:txBody>
      </p:sp>
      <p:sp>
        <p:nvSpPr>
          <p:cNvPr id="627714" name="Rectangle 2">
            <a:extLst>
              <a:ext uri="{FF2B5EF4-FFF2-40B4-BE49-F238E27FC236}">
                <a16:creationId xmlns:a16="http://schemas.microsoft.com/office/drawing/2014/main" id="{B5BB37D6-C31A-75FA-7B99-62DCD4CF6C93}"/>
              </a:ext>
            </a:extLst>
          </p:cNvPr>
          <p:cNvSpPr>
            <a:spLocks noRot="1" noChangeArrowheads="1" noTextEdit="1"/>
          </p:cNvSpPr>
          <p:nvPr>
            <p:ph type="sldImg"/>
          </p:nvPr>
        </p:nvSpPr>
        <p:spPr>
          <a:ln/>
        </p:spPr>
      </p:sp>
      <p:sp>
        <p:nvSpPr>
          <p:cNvPr id="627715" name="Rectangle 3">
            <a:extLst>
              <a:ext uri="{FF2B5EF4-FFF2-40B4-BE49-F238E27FC236}">
                <a16:creationId xmlns:a16="http://schemas.microsoft.com/office/drawing/2014/main" id="{BC5CD54A-5402-BB5B-BDDB-963A798E3A09}"/>
              </a:ext>
            </a:extLst>
          </p:cNvPr>
          <p:cNvSpPr>
            <a:spLocks noGrp="1" noChangeArrowheads="1"/>
          </p:cNvSpPr>
          <p:nvPr>
            <p:ph type="body" idx="1"/>
          </p:nvPr>
        </p:nvSpPr>
        <p:spPr/>
        <p:txBody>
          <a:bodyPr/>
          <a:lstStyle/>
          <a:p>
            <a:r>
              <a:rPr lang="en-US" altLang="en-US" b="1">
                <a:cs typeface="Arial" panose="020B0604020202020204" pitchFamily="34" charset="0"/>
              </a:rPr>
              <a:t>Preview Question 8: What is the function of fear, and how do we learn fears?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1D4DE77-2B67-1D5F-7BF2-C8BD6462694A}"/>
              </a:ext>
            </a:extLst>
          </p:cNvPr>
          <p:cNvSpPr>
            <a:spLocks noGrp="1" noChangeArrowheads="1"/>
          </p:cNvSpPr>
          <p:nvPr>
            <p:ph type="sldNum" sz="quarter" idx="5"/>
          </p:nvPr>
        </p:nvSpPr>
        <p:spPr>
          <a:ln/>
        </p:spPr>
        <p:txBody>
          <a:bodyPr/>
          <a:lstStyle/>
          <a:p>
            <a:fld id="{89927A95-3C71-4012-B7B1-8C3FEB65228B}" type="slidenum">
              <a:rPr lang="en-US" altLang="en-US"/>
              <a:pPr/>
              <a:t>33</a:t>
            </a:fld>
            <a:endParaRPr lang="en-US" altLang="en-US"/>
          </a:p>
        </p:txBody>
      </p:sp>
      <p:sp>
        <p:nvSpPr>
          <p:cNvPr id="635906" name="Rectangle 2">
            <a:extLst>
              <a:ext uri="{FF2B5EF4-FFF2-40B4-BE49-F238E27FC236}">
                <a16:creationId xmlns:a16="http://schemas.microsoft.com/office/drawing/2014/main" id="{886B6204-14BD-C8BA-3BEE-3C686AF72A37}"/>
              </a:ext>
            </a:extLst>
          </p:cNvPr>
          <p:cNvSpPr>
            <a:spLocks noRot="1" noChangeArrowheads="1" noTextEdit="1"/>
          </p:cNvSpPr>
          <p:nvPr>
            <p:ph type="sldImg"/>
          </p:nvPr>
        </p:nvSpPr>
        <p:spPr>
          <a:ln/>
        </p:spPr>
      </p:sp>
      <p:sp>
        <p:nvSpPr>
          <p:cNvPr id="635907" name="Rectangle 3">
            <a:extLst>
              <a:ext uri="{FF2B5EF4-FFF2-40B4-BE49-F238E27FC236}">
                <a16:creationId xmlns:a16="http://schemas.microsoft.com/office/drawing/2014/main" id="{7298AE4F-E338-A889-FCEA-D7BAE4E3F66E}"/>
              </a:ext>
            </a:extLst>
          </p:cNvPr>
          <p:cNvSpPr>
            <a:spLocks noGrp="1" noChangeArrowheads="1"/>
          </p:cNvSpPr>
          <p:nvPr>
            <p:ph type="body" idx="1"/>
          </p:nvPr>
        </p:nvSpPr>
        <p:spPr/>
        <p:txBody>
          <a:bodyPr/>
          <a:lstStyle/>
          <a:p>
            <a:r>
              <a:rPr lang="en-US" altLang="en-US" b="1"/>
              <a:t>Preview Question 9: What are the causes and consequences of anger?</a:t>
            </a:r>
            <a:endParaRPr lang="en-US" altLang="en-US" b="1">
              <a:cs typeface="Arial" panose="020B060402020202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2273914-15F0-1166-80A9-8D9F6E8BF3CC}"/>
              </a:ext>
            </a:extLst>
          </p:cNvPr>
          <p:cNvSpPr>
            <a:spLocks noGrp="1" noChangeArrowheads="1"/>
          </p:cNvSpPr>
          <p:nvPr>
            <p:ph type="sldNum" sz="quarter" idx="5"/>
          </p:nvPr>
        </p:nvSpPr>
        <p:spPr>
          <a:ln/>
        </p:spPr>
        <p:txBody>
          <a:bodyPr/>
          <a:lstStyle/>
          <a:p>
            <a:fld id="{2AD2036E-8D56-4757-837B-69776D347CFE}" type="slidenum">
              <a:rPr lang="en-US" altLang="en-US"/>
              <a:pPr/>
              <a:t>34</a:t>
            </a:fld>
            <a:endParaRPr lang="en-US" altLang="en-US"/>
          </a:p>
        </p:txBody>
      </p:sp>
      <p:sp>
        <p:nvSpPr>
          <p:cNvPr id="637954" name="Rectangle 2">
            <a:extLst>
              <a:ext uri="{FF2B5EF4-FFF2-40B4-BE49-F238E27FC236}">
                <a16:creationId xmlns:a16="http://schemas.microsoft.com/office/drawing/2014/main" id="{6C70A649-45C5-C21F-F85A-47FEFFFB2AF8}"/>
              </a:ext>
            </a:extLst>
          </p:cNvPr>
          <p:cNvSpPr>
            <a:spLocks noRot="1" noChangeArrowheads="1" noTextEdit="1"/>
          </p:cNvSpPr>
          <p:nvPr>
            <p:ph type="sldImg"/>
          </p:nvPr>
        </p:nvSpPr>
        <p:spPr>
          <a:ln/>
        </p:spPr>
      </p:sp>
      <p:sp>
        <p:nvSpPr>
          <p:cNvPr id="637955" name="Rectangle 3">
            <a:extLst>
              <a:ext uri="{FF2B5EF4-FFF2-40B4-BE49-F238E27FC236}">
                <a16:creationId xmlns:a16="http://schemas.microsoft.com/office/drawing/2014/main" id="{074EB68E-347D-FB20-AF62-7C1828F3F213}"/>
              </a:ext>
            </a:extLst>
          </p:cNvPr>
          <p:cNvSpPr>
            <a:spLocks noGrp="1" noChangeArrowheads="1"/>
          </p:cNvSpPr>
          <p:nvPr>
            <p:ph type="body" idx="1"/>
          </p:nvPr>
        </p:nvSpPr>
        <p:spPr/>
        <p:txBody>
          <a:bodyPr/>
          <a:lstStyle/>
          <a:p>
            <a:endParaRPr lang="en-US" altLang="en-US" b="1">
              <a:cs typeface="Arial" panose="020B060402020202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B20A454-65F5-F027-C495-02CD65EB847B}"/>
              </a:ext>
            </a:extLst>
          </p:cNvPr>
          <p:cNvSpPr>
            <a:spLocks noGrp="1" noChangeArrowheads="1"/>
          </p:cNvSpPr>
          <p:nvPr>
            <p:ph type="sldNum" sz="quarter" idx="5"/>
          </p:nvPr>
        </p:nvSpPr>
        <p:spPr>
          <a:ln/>
        </p:spPr>
        <p:txBody>
          <a:bodyPr/>
          <a:lstStyle/>
          <a:p>
            <a:fld id="{68355140-1AA3-40F8-A869-32D8FBE34BA5}" type="slidenum">
              <a:rPr lang="en-US" altLang="en-US"/>
              <a:pPr/>
              <a:t>35</a:t>
            </a:fld>
            <a:endParaRPr lang="en-US" altLang="en-US"/>
          </a:p>
        </p:txBody>
      </p:sp>
      <p:sp>
        <p:nvSpPr>
          <p:cNvPr id="686082" name="Rectangle 2">
            <a:extLst>
              <a:ext uri="{FF2B5EF4-FFF2-40B4-BE49-F238E27FC236}">
                <a16:creationId xmlns:a16="http://schemas.microsoft.com/office/drawing/2014/main" id="{31BE1DD7-5C64-76D2-D5E7-482882F79062}"/>
              </a:ext>
            </a:extLst>
          </p:cNvPr>
          <p:cNvSpPr>
            <a:spLocks noRot="1" noChangeArrowheads="1" noTextEdit="1"/>
          </p:cNvSpPr>
          <p:nvPr>
            <p:ph type="sldImg"/>
          </p:nvPr>
        </p:nvSpPr>
        <p:spPr>
          <a:ln/>
        </p:spPr>
      </p:sp>
      <p:sp>
        <p:nvSpPr>
          <p:cNvPr id="686083" name="Rectangle 3">
            <a:extLst>
              <a:ext uri="{FF2B5EF4-FFF2-40B4-BE49-F238E27FC236}">
                <a16:creationId xmlns:a16="http://schemas.microsoft.com/office/drawing/2014/main" id="{FB52AF65-E15C-9C14-3817-0386F7BE16E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86D4F15-A24D-B590-952B-CF5C6844448D}"/>
              </a:ext>
            </a:extLst>
          </p:cNvPr>
          <p:cNvSpPr>
            <a:spLocks noGrp="1" noChangeArrowheads="1"/>
          </p:cNvSpPr>
          <p:nvPr>
            <p:ph type="sldNum" sz="quarter" idx="5"/>
          </p:nvPr>
        </p:nvSpPr>
        <p:spPr>
          <a:ln/>
        </p:spPr>
        <p:txBody>
          <a:bodyPr/>
          <a:lstStyle/>
          <a:p>
            <a:fld id="{3E011FDC-BA94-4C41-A312-956BE159F2D6}" type="slidenum">
              <a:rPr lang="en-US" altLang="en-US"/>
              <a:pPr/>
              <a:t>36</a:t>
            </a:fld>
            <a:endParaRPr lang="en-US" altLang="en-US"/>
          </a:p>
        </p:txBody>
      </p:sp>
      <p:sp>
        <p:nvSpPr>
          <p:cNvPr id="687106" name="Rectangle 2">
            <a:extLst>
              <a:ext uri="{FF2B5EF4-FFF2-40B4-BE49-F238E27FC236}">
                <a16:creationId xmlns:a16="http://schemas.microsoft.com/office/drawing/2014/main" id="{E1179E3B-7DF8-A60B-E97E-EED2EAC333EC}"/>
              </a:ext>
            </a:extLst>
          </p:cNvPr>
          <p:cNvSpPr>
            <a:spLocks noRot="1" noChangeArrowheads="1" noTextEdit="1"/>
          </p:cNvSpPr>
          <p:nvPr>
            <p:ph type="sldImg"/>
          </p:nvPr>
        </p:nvSpPr>
        <p:spPr>
          <a:ln/>
        </p:spPr>
      </p:sp>
      <p:sp>
        <p:nvSpPr>
          <p:cNvPr id="687107" name="Rectangle 3">
            <a:extLst>
              <a:ext uri="{FF2B5EF4-FFF2-40B4-BE49-F238E27FC236}">
                <a16:creationId xmlns:a16="http://schemas.microsoft.com/office/drawing/2014/main" id="{0F708796-6CB9-EF72-F60B-BDB1023ECCA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8D1A687-943E-28F7-4121-ED73567016B8}"/>
              </a:ext>
            </a:extLst>
          </p:cNvPr>
          <p:cNvSpPr>
            <a:spLocks noGrp="1" noChangeArrowheads="1"/>
          </p:cNvSpPr>
          <p:nvPr>
            <p:ph type="sldNum" sz="quarter" idx="5"/>
          </p:nvPr>
        </p:nvSpPr>
        <p:spPr>
          <a:ln/>
        </p:spPr>
        <p:txBody>
          <a:bodyPr/>
          <a:lstStyle/>
          <a:p>
            <a:fld id="{18BE844F-0AF8-4722-B85A-18B2D6A9CA36}" type="slidenum">
              <a:rPr lang="en-US" altLang="en-US"/>
              <a:pPr/>
              <a:t>37</a:t>
            </a:fld>
            <a:endParaRPr lang="en-US" altLang="en-US"/>
          </a:p>
        </p:txBody>
      </p:sp>
      <p:sp>
        <p:nvSpPr>
          <p:cNvPr id="655362" name="Rectangle 2">
            <a:extLst>
              <a:ext uri="{FF2B5EF4-FFF2-40B4-BE49-F238E27FC236}">
                <a16:creationId xmlns:a16="http://schemas.microsoft.com/office/drawing/2014/main" id="{531F3322-F560-655F-654A-1B052C3C3379}"/>
              </a:ext>
            </a:extLst>
          </p:cNvPr>
          <p:cNvSpPr>
            <a:spLocks noRot="1" noChangeArrowheads="1" noTextEdit="1"/>
          </p:cNvSpPr>
          <p:nvPr>
            <p:ph type="sldImg"/>
          </p:nvPr>
        </p:nvSpPr>
        <p:spPr>
          <a:ln/>
        </p:spPr>
      </p:sp>
      <p:sp>
        <p:nvSpPr>
          <p:cNvPr id="655363" name="Rectangle 3">
            <a:extLst>
              <a:ext uri="{FF2B5EF4-FFF2-40B4-BE49-F238E27FC236}">
                <a16:creationId xmlns:a16="http://schemas.microsoft.com/office/drawing/2014/main" id="{069581E1-A34B-3702-1764-8681311C80B1}"/>
              </a:ext>
            </a:extLst>
          </p:cNvPr>
          <p:cNvSpPr>
            <a:spLocks noGrp="1" noChangeArrowheads="1"/>
          </p:cNvSpPr>
          <p:nvPr>
            <p:ph type="body" idx="1"/>
          </p:nvPr>
        </p:nvSpPr>
        <p:spPr/>
        <p:txBody>
          <a:bodyPr/>
          <a:lstStyle/>
          <a:p>
            <a:r>
              <a:rPr lang="en-US" altLang="en-US" b="1"/>
              <a:t>Preview Question 10: What are the causes and consequences of happiness?</a:t>
            </a:r>
            <a:endParaRPr lang="en-US" altLang="en-US" b="1">
              <a:cs typeface="Arial" panose="020B060402020202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4F139D0-A5AB-4CBA-FF25-B1A7BA7ED626}"/>
              </a:ext>
            </a:extLst>
          </p:cNvPr>
          <p:cNvSpPr>
            <a:spLocks noGrp="1" noChangeArrowheads="1"/>
          </p:cNvSpPr>
          <p:nvPr>
            <p:ph type="sldNum" sz="quarter" idx="5"/>
          </p:nvPr>
        </p:nvSpPr>
        <p:spPr>
          <a:ln/>
        </p:spPr>
        <p:txBody>
          <a:bodyPr/>
          <a:lstStyle/>
          <a:p>
            <a:fld id="{3BFBC7A9-0458-47A3-BAFE-3E9E4F592DB8}" type="slidenum">
              <a:rPr lang="en-US" altLang="en-US"/>
              <a:pPr/>
              <a:t>38</a:t>
            </a:fld>
            <a:endParaRPr lang="en-US" altLang="en-US"/>
          </a:p>
        </p:txBody>
      </p:sp>
      <p:sp>
        <p:nvSpPr>
          <p:cNvPr id="688130" name="Rectangle 2">
            <a:extLst>
              <a:ext uri="{FF2B5EF4-FFF2-40B4-BE49-F238E27FC236}">
                <a16:creationId xmlns:a16="http://schemas.microsoft.com/office/drawing/2014/main" id="{BDAD0958-FBCE-4B21-F510-7BB456A20BFA}"/>
              </a:ext>
            </a:extLst>
          </p:cNvPr>
          <p:cNvSpPr>
            <a:spLocks noRot="1" noChangeArrowheads="1" noTextEdit="1"/>
          </p:cNvSpPr>
          <p:nvPr>
            <p:ph type="sldImg"/>
          </p:nvPr>
        </p:nvSpPr>
        <p:spPr>
          <a:ln/>
        </p:spPr>
      </p:sp>
      <p:sp>
        <p:nvSpPr>
          <p:cNvPr id="688131" name="Rectangle 3">
            <a:extLst>
              <a:ext uri="{FF2B5EF4-FFF2-40B4-BE49-F238E27FC236}">
                <a16:creationId xmlns:a16="http://schemas.microsoft.com/office/drawing/2014/main" id="{C60256CF-2383-76BD-675A-8AAB12DD11B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DF99B7A-E608-1FFD-908D-4505E4CA4226}"/>
              </a:ext>
            </a:extLst>
          </p:cNvPr>
          <p:cNvSpPr>
            <a:spLocks noGrp="1" noChangeArrowheads="1"/>
          </p:cNvSpPr>
          <p:nvPr>
            <p:ph type="sldNum" sz="quarter" idx="5"/>
          </p:nvPr>
        </p:nvSpPr>
        <p:spPr>
          <a:ln/>
        </p:spPr>
        <p:txBody>
          <a:bodyPr/>
          <a:lstStyle/>
          <a:p>
            <a:fld id="{06AC453D-342C-4B66-A02D-9315C467E177}" type="slidenum">
              <a:rPr lang="en-US" altLang="en-US"/>
              <a:pPr/>
              <a:t>39</a:t>
            </a:fld>
            <a:endParaRPr lang="en-US" altLang="en-US"/>
          </a:p>
        </p:txBody>
      </p:sp>
      <p:sp>
        <p:nvSpPr>
          <p:cNvPr id="689154" name="Rectangle 2">
            <a:extLst>
              <a:ext uri="{FF2B5EF4-FFF2-40B4-BE49-F238E27FC236}">
                <a16:creationId xmlns:a16="http://schemas.microsoft.com/office/drawing/2014/main" id="{B01EC0BD-CBCB-1871-337B-6DB3F4423D32}"/>
              </a:ext>
            </a:extLst>
          </p:cNvPr>
          <p:cNvSpPr>
            <a:spLocks noRot="1" noChangeArrowheads="1" noTextEdit="1"/>
          </p:cNvSpPr>
          <p:nvPr>
            <p:ph type="sldImg"/>
          </p:nvPr>
        </p:nvSpPr>
        <p:spPr>
          <a:ln/>
        </p:spPr>
      </p:sp>
      <p:sp>
        <p:nvSpPr>
          <p:cNvPr id="689155" name="Rectangle 3">
            <a:extLst>
              <a:ext uri="{FF2B5EF4-FFF2-40B4-BE49-F238E27FC236}">
                <a16:creationId xmlns:a16="http://schemas.microsoft.com/office/drawing/2014/main" id="{4080EC35-74BA-7CFE-014D-CF0790F0674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08FEFD2-FC01-06A2-A130-20AF4E7F1EDC}"/>
              </a:ext>
            </a:extLst>
          </p:cNvPr>
          <p:cNvSpPr>
            <a:spLocks noGrp="1" noChangeArrowheads="1"/>
          </p:cNvSpPr>
          <p:nvPr>
            <p:ph type="sldNum" sz="quarter" idx="5"/>
          </p:nvPr>
        </p:nvSpPr>
        <p:spPr>
          <a:ln/>
        </p:spPr>
        <p:txBody>
          <a:bodyPr/>
          <a:lstStyle/>
          <a:p>
            <a:fld id="{E5A7F11C-D12A-4ADC-8837-4ED905E4E03C}" type="slidenum">
              <a:rPr lang="en-US" altLang="en-US"/>
              <a:pPr/>
              <a:t>40</a:t>
            </a:fld>
            <a:endParaRPr lang="en-US" altLang="en-US"/>
          </a:p>
        </p:txBody>
      </p:sp>
      <p:sp>
        <p:nvSpPr>
          <p:cNvPr id="657410" name="Rectangle 2">
            <a:extLst>
              <a:ext uri="{FF2B5EF4-FFF2-40B4-BE49-F238E27FC236}">
                <a16:creationId xmlns:a16="http://schemas.microsoft.com/office/drawing/2014/main" id="{736BC308-58FA-B55A-EC4B-C5E9F4043DBD}"/>
              </a:ext>
            </a:extLst>
          </p:cNvPr>
          <p:cNvSpPr>
            <a:spLocks noRot="1" noChangeArrowheads="1" noTextEdit="1"/>
          </p:cNvSpPr>
          <p:nvPr>
            <p:ph type="sldImg"/>
          </p:nvPr>
        </p:nvSpPr>
        <p:spPr>
          <a:ln/>
        </p:spPr>
      </p:sp>
      <p:sp>
        <p:nvSpPr>
          <p:cNvPr id="657411" name="Rectangle 3">
            <a:extLst>
              <a:ext uri="{FF2B5EF4-FFF2-40B4-BE49-F238E27FC236}">
                <a16:creationId xmlns:a16="http://schemas.microsoft.com/office/drawing/2014/main" id="{53B3463F-195F-C44C-1455-3F7407A1BCA7}"/>
              </a:ext>
            </a:extLst>
          </p:cNvPr>
          <p:cNvSpPr>
            <a:spLocks noGrp="1" noChangeArrowheads="1"/>
          </p:cNvSpPr>
          <p:nvPr>
            <p:ph type="body" idx="1"/>
          </p:nvPr>
        </p:nvSpPr>
        <p:spPr/>
        <p:txBody>
          <a:bodyPr/>
          <a:lstStyle/>
          <a:p>
            <a:endParaRPr lang="en-US" altLang="en-US" b="1">
              <a:cs typeface="Arial" panose="020B0604020202020204"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DD6FCC6-E905-E79F-C480-B406B0E76F52}"/>
              </a:ext>
            </a:extLst>
          </p:cNvPr>
          <p:cNvSpPr>
            <a:spLocks noGrp="1" noChangeArrowheads="1"/>
          </p:cNvSpPr>
          <p:nvPr>
            <p:ph type="sldNum" sz="quarter" idx="5"/>
          </p:nvPr>
        </p:nvSpPr>
        <p:spPr>
          <a:ln/>
        </p:spPr>
        <p:txBody>
          <a:bodyPr/>
          <a:lstStyle/>
          <a:p>
            <a:fld id="{377DF466-1292-4557-A52F-F6A23141FB41}" type="slidenum">
              <a:rPr lang="en-US" altLang="en-US"/>
              <a:pPr/>
              <a:t>41</a:t>
            </a:fld>
            <a:endParaRPr lang="en-US" altLang="en-US"/>
          </a:p>
        </p:txBody>
      </p:sp>
      <p:sp>
        <p:nvSpPr>
          <p:cNvPr id="662530" name="Rectangle 2">
            <a:extLst>
              <a:ext uri="{FF2B5EF4-FFF2-40B4-BE49-F238E27FC236}">
                <a16:creationId xmlns:a16="http://schemas.microsoft.com/office/drawing/2014/main" id="{92224F1C-E0DA-D9F2-FE73-64A06C74D3B9}"/>
              </a:ext>
            </a:extLst>
          </p:cNvPr>
          <p:cNvSpPr>
            <a:spLocks noRot="1" noChangeArrowheads="1" noTextEdit="1"/>
          </p:cNvSpPr>
          <p:nvPr>
            <p:ph type="sldImg"/>
          </p:nvPr>
        </p:nvSpPr>
        <p:spPr>
          <a:ln/>
        </p:spPr>
      </p:sp>
      <p:sp>
        <p:nvSpPr>
          <p:cNvPr id="662531" name="Rectangle 3">
            <a:extLst>
              <a:ext uri="{FF2B5EF4-FFF2-40B4-BE49-F238E27FC236}">
                <a16:creationId xmlns:a16="http://schemas.microsoft.com/office/drawing/2014/main" id="{458A41E7-27F0-3B1F-3DC4-740E9466E9B9}"/>
              </a:ext>
            </a:extLst>
          </p:cNvPr>
          <p:cNvSpPr>
            <a:spLocks noGrp="1" noChangeArrowheads="1"/>
          </p:cNvSpPr>
          <p:nvPr>
            <p:ph type="body" idx="1"/>
          </p:nvPr>
        </p:nvSpPr>
        <p:spPr/>
        <p:txBody>
          <a:bodyPr/>
          <a:lstStyle/>
          <a:p>
            <a:endParaRPr lang="en-US" altLang="en-US" b="1">
              <a:cs typeface="Arial" panose="020B0604020202020204"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69B3BCF-73C5-29A7-A7CC-A83C6989AEDB}"/>
              </a:ext>
            </a:extLst>
          </p:cNvPr>
          <p:cNvSpPr>
            <a:spLocks noGrp="1" noChangeArrowheads="1"/>
          </p:cNvSpPr>
          <p:nvPr>
            <p:ph type="sldNum" sz="quarter" idx="5"/>
          </p:nvPr>
        </p:nvSpPr>
        <p:spPr>
          <a:ln/>
        </p:spPr>
        <p:txBody>
          <a:bodyPr/>
          <a:lstStyle/>
          <a:p>
            <a:fld id="{9F0673A2-CD61-4A04-ACA6-C04E88B68C13}" type="slidenum">
              <a:rPr lang="en-US" altLang="en-US"/>
              <a:pPr/>
              <a:t>42</a:t>
            </a:fld>
            <a:endParaRPr lang="en-US" altLang="en-US"/>
          </a:p>
        </p:txBody>
      </p:sp>
      <p:sp>
        <p:nvSpPr>
          <p:cNvPr id="663554" name="Rectangle 2">
            <a:extLst>
              <a:ext uri="{FF2B5EF4-FFF2-40B4-BE49-F238E27FC236}">
                <a16:creationId xmlns:a16="http://schemas.microsoft.com/office/drawing/2014/main" id="{000081CA-4C48-62AA-634D-CA2AC7F25E6A}"/>
              </a:ext>
            </a:extLst>
          </p:cNvPr>
          <p:cNvSpPr>
            <a:spLocks noRot="1" noChangeArrowheads="1" noTextEdit="1"/>
          </p:cNvSpPr>
          <p:nvPr>
            <p:ph type="sldImg"/>
          </p:nvPr>
        </p:nvSpPr>
        <p:spPr>
          <a:ln/>
        </p:spPr>
      </p:sp>
      <p:sp>
        <p:nvSpPr>
          <p:cNvPr id="663555" name="Rectangle 3">
            <a:extLst>
              <a:ext uri="{FF2B5EF4-FFF2-40B4-BE49-F238E27FC236}">
                <a16:creationId xmlns:a16="http://schemas.microsoft.com/office/drawing/2014/main" id="{A98E7E92-0497-4872-9F2D-775758428C1D}"/>
              </a:ext>
            </a:extLst>
          </p:cNvPr>
          <p:cNvSpPr>
            <a:spLocks noGrp="1" noChangeArrowheads="1"/>
          </p:cNvSpPr>
          <p:nvPr>
            <p:ph type="body" idx="1"/>
          </p:nvPr>
        </p:nvSpPr>
        <p:spPr/>
        <p:txBody>
          <a:bodyPr/>
          <a:lstStyle/>
          <a:p>
            <a:endParaRPr lang="en-US" altLang="en-US" b="1">
              <a:cs typeface="Arial" panose="020B0604020202020204"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9D1723C-1FBF-3579-62F0-90879FDA988D}"/>
              </a:ext>
            </a:extLst>
          </p:cNvPr>
          <p:cNvSpPr>
            <a:spLocks noGrp="1" noChangeArrowheads="1"/>
          </p:cNvSpPr>
          <p:nvPr>
            <p:ph type="sldNum" sz="quarter" idx="5"/>
          </p:nvPr>
        </p:nvSpPr>
        <p:spPr>
          <a:ln/>
        </p:spPr>
        <p:txBody>
          <a:bodyPr/>
          <a:lstStyle/>
          <a:p>
            <a:fld id="{5812B708-5FA8-4AD7-A334-784039F11529}" type="slidenum">
              <a:rPr lang="en-US" altLang="en-US"/>
              <a:pPr/>
              <a:t>43</a:t>
            </a:fld>
            <a:endParaRPr lang="en-US" altLang="en-US"/>
          </a:p>
        </p:txBody>
      </p:sp>
      <p:sp>
        <p:nvSpPr>
          <p:cNvPr id="665602" name="Rectangle 2">
            <a:extLst>
              <a:ext uri="{FF2B5EF4-FFF2-40B4-BE49-F238E27FC236}">
                <a16:creationId xmlns:a16="http://schemas.microsoft.com/office/drawing/2014/main" id="{4EE817DD-787E-D806-5567-87E094E155ED}"/>
              </a:ext>
            </a:extLst>
          </p:cNvPr>
          <p:cNvSpPr>
            <a:spLocks noRot="1" noChangeArrowheads="1" noTextEdit="1"/>
          </p:cNvSpPr>
          <p:nvPr>
            <p:ph type="sldImg"/>
          </p:nvPr>
        </p:nvSpPr>
        <p:spPr>
          <a:ln/>
        </p:spPr>
      </p:sp>
      <p:sp>
        <p:nvSpPr>
          <p:cNvPr id="665603" name="Rectangle 3">
            <a:extLst>
              <a:ext uri="{FF2B5EF4-FFF2-40B4-BE49-F238E27FC236}">
                <a16:creationId xmlns:a16="http://schemas.microsoft.com/office/drawing/2014/main" id="{1A3230E5-6F26-2E29-4393-B543AA23C604}"/>
              </a:ext>
            </a:extLst>
          </p:cNvPr>
          <p:cNvSpPr>
            <a:spLocks noGrp="1" noChangeArrowheads="1"/>
          </p:cNvSpPr>
          <p:nvPr>
            <p:ph type="body" idx="1"/>
          </p:nvPr>
        </p:nvSpPr>
        <p:spPr/>
        <p:txBody>
          <a:bodyPr/>
          <a:lstStyle/>
          <a:p>
            <a:endParaRPr lang="en-US" altLang="en-US" b="1">
              <a:cs typeface="Arial" panose="020B0604020202020204"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F9FD95D-290D-97C7-FCE9-A83A80043FCB}"/>
              </a:ext>
            </a:extLst>
          </p:cNvPr>
          <p:cNvSpPr>
            <a:spLocks noGrp="1" noChangeArrowheads="1"/>
          </p:cNvSpPr>
          <p:nvPr>
            <p:ph type="sldNum" sz="quarter" idx="5"/>
          </p:nvPr>
        </p:nvSpPr>
        <p:spPr>
          <a:ln/>
        </p:spPr>
        <p:txBody>
          <a:bodyPr/>
          <a:lstStyle/>
          <a:p>
            <a:fld id="{16526460-A5CB-47BC-A5CF-03C3255CB368}" type="slidenum">
              <a:rPr lang="en-US" altLang="en-US"/>
              <a:pPr/>
              <a:t>44</a:t>
            </a:fld>
            <a:endParaRPr lang="en-US" altLang="en-US"/>
          </a:p>
        </p:txBody>
      </p:sp>
      <p:sp>
        <p:nvSpPr>
          <p:cNvPr id="690178" name="Rectangle 2">
            <a:extLst>
              <a:ext uri="{FF2B5EF4-FFF2-40B4-BE49-F238E27FC236}">
                <a16:creationId xmlns:a16="http://schemas.microsoft.com/office/drawing/2014/main" id="{A6B5DCBC-1AD3-7A68-9C93-C59E1D3D1A7F}"/>
              </a:ext>
            </a:extLst>
          </p:cNvPr>
          <p:cNvSpPr>
            <a:spLocks noRot="1" noChangeArrowheads="1" noTextEdit="1"/>
          </p:cNvSpPr>
          <p:nvPr>
            <p:ph type="sldImg"/>
          </p:nvPr>
        </p:nvSpPr>
        <p:spPr>
          <a:ln/>
        </p:spPr>
      </p:sp>
      <p:sp>
        <p:nvSpPr>
          <p:cNvPr id="690179" name="Rectangle 3">
            <a:extLst>
              <a:ext uri="{FF2B5EF4-FFF2-40B4-BE49-F238E27FC236}">
                <a16:creationId xmlns:a16="http://schemas.microsoft.com/office/drawing/2014/main" id="{D296DBB8-B0C3-CBA5-D3F6-5FEB5B40BBF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799344B-2CDC-643F-8F6F-FE7C9B944632}"/>
              </a:ext>
            </a:extLst>
          </p:cNvPr>
          <p:cNvSpPr>
            <a:spLocks noGrp="1" noChangeArrowheads="1"/>
          </p:cNvSpPr>
          <p:nvPr>
            <p:ph type="sldNum" sz="quarter" idx="5"/>
          </p:nvPr>
        </p:nvSpPr>
        <p:spPr>
          <a:ln/>
        </p:spPr>
        <p:txBody>
          <a:bodyPr/>
          <a:lstStyle/>
          <a:p>
            <a:fld id="{817C4FE3-9E2D-4F9E-B43C-9DD1DFC68D2A}" type="slidenum">
              <a:rPr lang="en-US" altLang="en-US"/>
              <a:pPr/>
              <a:t>45</a:t>
            </a:fld>
            <a:endParaRPr lang="en-US" altLang="en-US"/>
          </a:p>
        </p:txBody>
      </p:sp>
      <p:sp>
        <p:nvSpPr>
          <p:cNvPr id="691202" name="Rectangle 2">
            <a:extLst>
              <a:ext uri="{FF2B5EF4-FFF2-40B4-BE49-F238E27FC236}">
                <a16:creationId xmlns:a16="http://schemas.microsoft.com/office/drawing/2014/main" id="{3E5C1070-84BB-CDFF-3F0F-A4A1510D0AC7}"/>
              </a:ext>
            </a:extLst>
          </p:cNvPr>
          <p:cNvSpPr>
            <a:spLocks noRot="1" noChangeArrowheads="1" noTextEdit="1"/>
          </p:cNvSpPr>
          <p:nvPr>
            <p:ph type="sldImg"/>
          </p:nvPr>
        </p:nvSpPr>
        <p:spPr>
          <a:ln/>
        </p:spPr>
      </p:sp>
      <p:sp>
        <p:nvSpPr>
          <p:cNvPr id="691203" name="Rectangle 3">
            <a:extLst>
              <a:ext uri="{FF2B5EF4-FFF2-40B4-BE49-F238E27FC236}">
                <a16:creationId xmlns:a16="http://schemas.microsoft.com/office/drawing/2014/main" id="{9DF3623F-D88F-1388-F6B0-F6DB4A36F92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7733282-4B78-81FE-54B4-5A9BAEE7943F}"/>
              </a:ext>
            </a:extLst>
          </p:cNvPr>
          <p:cNvSpPr>
            <a:spLocks noGrp="1" noChangeArrowheads="1"/>
          </p:cNvSpPr>
          <p:nvPr>
            <p:ph type="sldNum" sz="quarter" idx="5"/>
          </p:nvPr>
        </p:nvSpPr>
        <p:spPr>
          <a:ln/>
        </p:spPr>
        <p:txBody>
          <a:bodyPr/>
          <a:lstStyle/>
          <a:p>
            <a:fld id="{B29AB72A-5328-40C1-A9E2-813CFD8B0673}" type="slidenum">
              <a:rPr lang="en-US" altLang="en-US"/>
              <a:pPr/>
              <a:t>46</a:t>
            </a:fld>
            <a:endParaRPr lang="en-US" altLang="en-US"/>
          </a:p>
        </p:txBody>
      </p:sp>
      <p:sp>
        <p:nvSpPr>
          <p:cNvPr id="692226" name="Rectangle 2">
            <a:extLst>
              <a:ext uri="{FF2B5EF4-FFF2-40B4-BE49-F238E27FC236}">
                <a16:creationId xmlns:a16="http://schemas.microsoft.com/office/drawing/2014/main" id="{944A6964-E386-2C5C-C090-1033F5BC7956}"/>
              </a:ext>
            </a:extLst>
          </p:cNvPr>
          <p:cNvSpPr>
            <a:spLocks noRot="1" noChangeArrowheads="1" noTextEdit="1"/>
          </p:cNvSpPr>
          <p:nvPr>
            <p:ph type="sldImg"/>
          </p:nvPr>
        </p:nvSpPr>
        <p:spPr>
          <a:ln/>
        </p:spPr>
      </p:sp>
      <p:sp>
        <p:nvSpPr>
          <p:cNvPr id="692227" name="Rectangle 3">
            <a:extLst>
              <a:ext uri="{FF2B5EF4-FFF2-40B4-BE49-F238E27FC236}">
                <a16:creationId xmlns:a16="http://schemas.microsoft.com/office/drawing/2014/main" id="{A6821AE3-1FAB-7711-0E18-1E0A9760859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3139A4A-CE80-B2DF-9B58-EA74494DB740}"/>
              </a:ext>
            </a:extLst>
          </p:cNvPr>
          <p:cNvSpPr>
            <a:spLocks noGrp="1" noChangeArrowheads="1"/>
          </p:cNvSpPr>
          <p:nvPr>
            <p:ph type="sldNum" sz="quarter" idx="5"/>
          </p:nvPr>
        </p:nvSpPr>
        <p:spPr>
          <a:ln/>
        </p:spPr>
        <p:txBody>
          <a:bodyPr/>
          <a:lstStyle/>
          <a:p>
            <a:fld id="{76FC5390-C499-4262-9417-F95F8548C080}" type="slidenum">
              <a:rPr lang="en-US" altLang="en-US"/>
              <a:pPr/>
              <a:t>47</a:t>
            </a:fld>
            <a:endParaRPr lang="en-US" altLang="en-US"/>
          </a:p>
        </p:txBody>
      </p:sp>
      <p:sp>
        <p:nvSpPr>
          <p:cNvPr id="669698" name="Rectangle 2">
            <a:extLst>
              <a:ext uri="{FF2B5EF4-FFF2-40B4-BE49-F238E27FC236}">
                <a16:creationId xmlns:a16="http://schemas.microsoft.com/office/drawing/2014/main" id="{A90F37C1-0651-C6E8-7D8C-A37993056164}"/>
              </a:ext>
            </a:extLst>
          </p:cNvPr>
          <p:cNvSpPr>
            <a:spLocks noRot="1" noChangeArrowheads="1" noTextEdit="1"/>
          </p:cNvSpPr>
          <p:nvPr>
            <p:ph type="sldImg"/>
          </p:nvPr>
        </p:nvSpPr>
        <p:spPr>
          <a:ln/>
        </p:spPr>
      </p:sp>
      <p:sp>
        <p:nvSpPr>
          <p:cNvPr id="669699" name="Rectangle 3">
            <a:extLst>
              <a:ext uri="{FF2B5EF4-FFF2-40B4-BE49-F238E27FC236}">
                <a16:creationId xmlns:a16="http://schemas.microsoft.com/office/drawing/2014/main" id="{4FF800F5-9856-E842-D445-B18DFF595D0E}"/>
              </a:ext>
            </a:extLst>
          </p:cNvPr>
          <p:cNvSpPr>
            <a:spLocks noGrp="1" noChangeArrowheads="1"/>
          </p:cNvSpPr>
          <p:nvPr>
            <p:ph type="body" idx="1"/>
          </p:nvPr>
        </p:nvSpPr>
        <p:spPr/>
        <p:txBody>
          <a:bodyPr/>
          <a:lstStyle/>
          <a:p>
            <a:endParaRPr lang="en-US" altLang="en-US" b="1">
              <a:cs typeface="Arial" panose="020B0604020202020204"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2748220-65A2-837B-D81C-2BB482880763}"/>
              </a:ext>
            </a:extLst>
          </p:cNvPr>
          <p:cNvSpPr>
            <a:spLocks noGrp="1" noChangeArrowheads="1"/>
          </p:cNvSpPr>
          <p:nvPr>
            <p:ph type="sldNum" sz="quarter" idx="5"/>
          </p:nvPr>
        </p:nvSpPr>
        <p:spPr>
          <a:ln/>
        </p:spPr>
        <p:txBody>
          <a:bodyPr/>
          <a:lstStyle/>
          <a:p>
            <a:fld id="{FB5FFB08-DB1E-4BB5-9C4D-5F44CD203EAD}" type="slidenum">
              <a:rPr lang="en-US" altLang="en-US"/>
              <a:pPr/>
              <a:t>48</a:t>
            </a:fld>
            <a:endParaRPr lang="en-US" altLang="en-US"/>
          </a:p>
        </p:txBody>
      </p:sp>
      <p:sp>
        <p:nvSpPr>
          <p:cNvPr id="693250" name="Rectangle 2">
            <a:extLst>
              <a:ext uri="{FF2B5EF4-FFF2-40B4-BE49-F238E27FC236}">
                <a16:creationId xmlns:a16="http://schemas.microsoft.com/office/drawing/2014/main" id="{2FBA4028-978C-4D45-25A9-5A2684A749E6}"/>
              </a:ext>
            </a:extLst>
          </p:cNvPr>
          <p:cNvSpPr>
            <a:spLocks noRot="1" noChangeArrowheads="1" noTextEdit="1"/>
          </p:cNvSpPr>
          <p:nvPr>
            <p:ph type="sldImg"/>
          </p:nvPr>
        </p:nvSpPr>
        <p:spPr>
          <a:ln/>
        </p:spPr>
      </p:sp>
      <p:sp>
        <p:nvSpPr>
          <p:cNvPr id="693251" name="Rectangle 3">
            <a:extLst>
              <a:ext uri="{FF2B5EF4-FFF2-40B4-BE49-F238E27FC236}">
                <a16:creationId xmlns:a16="http://schemas.microsoft.com/office/drawing/2014/main" id="{499F3879-A75E-2038-E29A-6C5C4DD9E50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94195F2-F499-6CF9-79A5-16E59DCE34E1}"/>
              </a:ext>
            </a:extLst>
          </p:cNvPr>
          <p:cNvSpPr>
            <a:spLocks noGrp="1" noChangeArrowheads="1"/>
          </p:cNvSpPr>
          <p:nvPr>
            <p:ph type="sldNum" sz="quarter" idx="5"/>
          </p:nvPr>
        </p:nvSpPr>
        <p:spPr>
          <a:ln/>
        </p:spPr>
        <p:txBody>
          <a:bodyPr/>
          <a:lstStyle/>
          <a:p>
            <a:fld id="{937892EF-D21D-4005-AA9C-19D6EDAC290B}" type="slidenum">
              <a:rPr lang="en-US" altLang="en-US"/>
              <a:pPr/>
              <a:t>49</a:t>
            </a:fld>
            <a:endParaRPr lang="en-US" altLang="en-US"/>
          </a:p>
        </p:txBody>
      </p:sp>
      <p:sp>
        <p:nvSpPr>
          <p:cNvPr id="670722" name="Rectangle 2">
            <a:extLst>
              <a:ext uri="{FF2B5EF4-FFF2-40B4-BE49-F238E27FC236}">
                <a16:creationId xmlns:a16="http://schemas.microsoft.com/office/drawing/2014/main" id="{F8862F78-811E-98D9-54DC-51D8E3B7B0D7}"/>
              </a:ext>
            </a:extLst>
          </p:cNvPr>
          <p:cNvSpPr>
            <a:spLocks noRot="1" noChangeArrowheads="1" noTextEdit="1"/>
          </p:cNvSpPr>
          <p:nvPr>
            <p:ph type="sldImg"/>
          </p:nvPr>
        </p:nvSpPr>
        <p:spPr>
          <a:ln/>
        </p:spPr>
      </p:sp>
      <p:sp>
        <p:nvSpPr>
          <p:cNvPr id="670723" name="Rectangle 3">
            <a:extLst>
              <a:ext uri="{FF2B5EF4-FFF2-40B4-BE49-F238E27FC236}">
                <a16:creationId xmlns:a16="http://schemas.microsoft.com/office/drawing/2014/main" id="{894FFD3F-0065-7979-7C71-C9467F336240}"/>
              </a:ext>
            </a:extLst>
          </p:cNvPr>
          <p:cNvSpPr>
            <a:spLocks noGrp="1" noChangeArrowheads="1"/>
          </p:cNvSpPr>
          <p:nvPr>
            <p:ph type="body" idx="1"/>
          </p:nvPr>
        </p:nvSpPr>
        <p:spPr/>
        <p:txBody>
          <a:bodyPr/>
          <a:lstStyle/>
          <a:p>
            <a:endParaRPr lang="en-US" altLang="en-US" b="1">
              <a:cs typeface="Arial" panose="020B0604020202020204"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6DDA1F2-C4CA-9472-E956-F4D37AAE1689}"/>
              </a:ext>
            </a:extLst>
          </p:cNvPr>
          <p:cNvSpPr>
            <a:spLocks noGrp="1" noChangeArrowheads="1"/>
          </p:cNvSpPr>
          <p:nvPr>
            <p:ph type="sldNum" sz="quarter" idx="5"/>
          </p:nvPr>
        </p:nvSpPr>
        <p:spPr>
          <a:ln/>
        </p:spPr>
        <p:txBody>
          <a:bodyPr/>
          <a:lstStyle/>
          <a:p>
            <a:fld id="{36749752-6959-4101-9FF6-619D35653BC3}" type="slidenum">
              <a:rPr lang="en-US" altLang="en-US"/>
              <a:pPr/>
              <a:t>50</a:t>
            </a:fld>
            <a:endParaRPr lang="en-US" altLang="en-US"/>
          </a:p>
        </p:txBody>
      </p:sp>
      <p:sp>
        <p:nvSpPr>
          <p:cNvPr id="707586" name="Rectangle 2">
            <a:extLst>
              <a:ext uri="{FF2B5EF4-FFF2-40B4-BE49-F238E27FC236}">
                <a16:creationId xmlns:a16="http://schemas.microsoft.com/office/drawing/2014/main" id="{8FCE2191-F54D-5FDE-5739-173EE57CD5B6}"/>
              </a:ext>
            </a:extLst>
          </p:cNvPr>
          <p:cNvSpPr>
            <a:spLocks noChangeArrowheads="1" noTextEdit="1"/>
          </p:cNvSpPr>
          <p:nvPr>
            <p:ph type="sldImg"/>
          </p:nvPr>
        </p:nvSpPr>
        <p:spPr bwMode="auto">
          <a:xfrm>
            <a:off x="1238250" y="655638"/>
            <a:ext cx="4383088" cy="3287712"/>
          </a:xfrm>
          <a:prstGeom prst="rect">
            <a:avLst/>
          </a:prstGeom>
          <a:solidFill>
            <a:srgbClr val="FFFFFF"/>
          </a:solidFill>
          <a:ln>
            <a:solidFill>
              <a:srgbClr val="000000"/>
            </a:solidFill>
            <a:miter lim="800000"/>
            <a:headEnd/>
            <a:tailEnd/>
          </a:ln>
        </p:spPr>
      </p:sp>
      <p:sp>
        <p:nvSpPr>
          <p:cNvPr id="707587" name="Rectangle 3">
            <a:extLst>
              <a:ext uri="{FF2B5EF4-FFF2-40B4-BE49-F238E27FC236}">
                <a16:creationId xmlns:a16="http://schemas.microsoft.com/office/drawing/2014/main" id="{93CED281-0824-20F2-E3D5-DA3BBF2BD0C9}"/>
              </a:ext>
            </a:extLst>
          </p:cNvPr>
          <p:cNvSpPr>
            <a:spLocks noChangeArrowheads="1"/>
          </p:cNvSpPr>
          <p:nvPr>
            <p:ph type="body" idx="1"/>
          </p:nvPr>
        </p:nvSpPr>
        <p:spPr bwMode="auto">
          <a:xfrm>
            <a:off x="685800" y="4160838"/>
            <a:ext cx="5486400" cy="3943350"/>
          </a:xfrm>
          <a:prstGeom prst="rect">
            <a:avLst/>
          </a:prstGeom>
          <a:solidFill>
            <a:srgbClr val="FFFFFF"/>
          </a:solidFill>
          <a:ln>
            <a:solidFill>
              <a:srgbClr val="000000"/>
            </a:solidFill>
            <a:miter lim="800000"/>
            <a:headEnd/>
            <a:tailEnd/>
          </a:ln>
        </p:spPr>
        <p:txBody>
          <a:bodyPr/>
          <a:lstStyle/>
          <a:p>
            <a:r>
              <a:rPr lang="en-US" altLang="en-US" b="1"/>
              <a:t>Preview Question 11: What is stress?</a:t>
            </a:r>
            <a:endParaRPr lang="en-US" altLang="en-US" b="1">
              <a:cs typeface="Arial" panose="020B0604020202020204" pitchFamily="34" charset="0"/>
            </a:endParaRPr>
          </a:p>
          <a:p>
            <a:endParaRPr lang="en-US" altLang="en-US" b="1">
              <a:cs typeface="Arial" panose="020B0604020202020204"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E0F8C3E-AAD3-5622-DE44-61F85F2B22FA}"/>
              </a:ext>
            </a:extLst>
          </p:cNvPr>
          <p:cNvSpPr>
            <a:spLocks noGrp="1" noChangeArrowheads="1"/>
          </p:cNvSpPr>
          <p:nvPr>
            <p:ph type="sldNum" sz="quarter" idx="5"/>
          </p:nvPr>
        </p:nvSpPr>
        <p:spPr>
          <a:ln/>
        </p:spPr>
        <p:txBody>
          <a:bodyPr/>
          <a:lstStyle/>
          <a:p>
            <a:fld id="{385DCBC7-1917-48D5-ADD2-0FD67546A157}" type="slidenum">
              <a:rPr lang="en-US" altLang="en-US"/>
              <a:pPr/>
              <a:t>51</a:t>
            </a:fld>
            <a:endParaRPr lang="en-US" altLang="en-US"/>
          </a:p>
        </p:txBody>
      </p:sp>
      <p:sp>
        <p:nvSpPr>
          <p:cNvPr id="715778" name="Rectangle 2">
            <a:extLst>
              <a:ext uri="{FF2B5EF4-FFF2-40B4-BE49-F238E27FC236}">
                <a16:creationId xmlns:a16="http://schemas.microsoft.com/office/drawing/2014/main" id="{22F911A9-7C0C-DDF5-4D39-BF9B45E68377}"/>
              </a:ext>
            </a:extLst>
          </p:cNvPr>
          <p:cNvSpPr>
            <a:spLocks noChangeArrowheads="1" noTextEdit="1"/>
          </p:cNvSpPr>
          <p:nvPr>
            <p:ph type="sldImg"/>
          </p:nvPr>
        </p:nvSpPr>
        <p:spPr bwMode="auto">
          <a:xfrm>
            <a:off x="1238250" y="655638"/>
            <a:ext cx="4383088" cy="3287712"/>
          </a:xfrm>
          <a:prstGeom prst="rect">
            <a:avLst/>
          </a:prstGeom>
          <a:solidFill>
            <a:srgbClr val="FFFFFF"/>
          </a:solidFill>
          <a:ln>
            <a:solidFill>
              <a:srgbClr val="000000"/>
            </a:solidFill>
            <a:miter lim="800000"/>
            <a:headEnd/>
            <a:tailEnd/>
          </a:ln>
        </p:spPr>
      </p:sp>
      <p:sp>
        <p:nvSpPr>
          <p:cNvPr id="715779" name="Rectangle 3">
            <a:extLst>
              <a:ext uri="{FF2B5EF4-FFF2-40B4-BE49-F238E27FC236}">
                <a16:creationId xmlns:a16="http://schemas.microsoft.com/office/drawing/2014/main" id="{4FA70ADA-126F-667A-8008-42D702D0CFF0}"/>
              </a:ext>
            </a:extLst>
          </p:cNvPr>
          <p:cNvSpPr>
            <a:spLocks noChangeArrowheads="1"/>
          </p:cNvSpPr>
          <p:nvPr>
            <p:ph type="body" idx="1"/>
          </p:nvPr>
        </p:nvSpPr>
        <p:spPr bwMode="auto">
          <a:xfrm>
            <a:off x="685800" y="4160838"/>
            <a:ext cx="5486400" cy="394335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DBA1712-0689-D175-42B0-C4145D99ABCF}"/>
              </a:ext>
            </a:extLst>
          </p:cNvPr>
          <p:cNvSpPr>
            <a:spLocks noGrp="1" noChangeArrowheads="1"/>
          </p:cNvSpPr>
          <p:nvPr>
            <p:ph type="sldNum" sz="quarter" idx="5"/>
          </p:nvPr>
        </p:nvSpPr>
        <p:spPr>
          <a:ln/>
        </p:spPr>
        <p:txBody>
          <a:bodyPr/>
          <a:lstStyle/>
          <a:p>
            <a:fld id="{74AF53F2-5572-4304-80D1-758F5000D80E}" type="slidenum">
              <a:rPr lang="en-US" altLang="en-US"/>
              <a:pPr/>
              <a:t>52</a:t>
            </a:fld>
            <a:endParaRPr lang="en-US" altLang="en-US"/>
          </a:p>
        </p:txBody>
      </p:sp>
      <p:sp>
        <p:nvSpPr>
          <p:cNvPr id="717826" name="Rectangle 2">
            <a:extLst>
              <a:ext uri="{FF2B5EF4-FFF2-40B4-BE49-F238E27FC236}">
                <a16:creationId xmlns:a16="http://schemas.microsoft.com/office/drawing/2014/main" id="{FAAEDE78-A534-1BED-AC38-BFA65DBAA4F3}"/>
              </a:ext>
            </a:extLst>
          </p:cNvPr>
          <p:cNvSpPr>
            <a:spLocks noChangeArrowheads="1" noTextEdit="1"/>
          </p:cNvSpPr>
          <p:nvPr>
            <p:ph type="sldImg"/>
          </p:nvPr>
        </p:nvSpPr>
        <p:spPr bwMode="auto">
          <a:xfrm>
            <a:off x="1238250" y="655638"/>
            <a:ext cx="4383088" cy="3287712"/>
          </a:xfrm>
          <a:prstGeom prst="rect">
            <a:avLst/>
          </a:prstGeom>
          <a:solidFill>
            <a:srgbClr val="FFFFFF"/>
          </a:solidFill>
          <a:ln>
            <a:solidFill>
              <a:srgbClr val="000000"/>
            </a:solidFill>
            <a:miter lim="800000"/>
            <a:headEnd/>
            <a:tailEnd/>
          </a:ln>
        </p:spPr>
      </p:sp>
      <p:sp>
        <p:nvSpPr>
          <p:cNvPr id="717827" name="Rectangle 3">
            <a:extLst>
              <a:ext uri="{FF2B5EF4-FFF2-40B4-BE49-F238E27FC236}">
                <a16:creationId xmlns:a16="http://schemas.microsoft.com/office/drawing/2014/main" id="{5600A2BF-83E2-99D2-7E5B-D09780E614DB}"/>
              </a:ext>
            </a:extLst>
          </p:cNvPr>
          <p:cNvSpPr>
            <a:spLocks noChangeArrowheads="1"/>
          </p:cNvSpPr>
          <p:nvPr>
            <p:ph type="body" idx="1"/>
          </p:nvPr>
        </p:nvSpPr>
        <p:spPr bwMode="auto">
          <a:xfrm>
            <a:off x="685800" y="4160838"/>
            <a:ext cx="5486400" cy="3943350"/>
          </a:xfrm>
          <a:prstGeom prst="rect">
            <a:avLst/>
          </a:prstGeom>
          <a:solidFill>
            <a:srgbClr val="FFFFFF"/>
          </a:solidFill>
          <a:ln>
            <a:solidFill>
              <a:srgbClr val="000000"/>
            </a:solidFill>
            <a:miter lim="800000"/>
            <a:headEnd/>
            <a:tailEnd/>
          </a:ln>
        </p:spPr>
        <p:txBody>
          <a:bodyPr/>
          <a:lstStyle/>
          <a:p>
            <a:endParaRPr lang="en-US" altLang="en-US" b="1">
              <a:cs typeface="Arial" panose="020B0604020202020204"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A557DB0-252F-9A7D-EB9F-A896D4B89412}"/>
              </a:ext>
            </a:extLst>
          </p:cNvPr>
          <p:cNvSpPr>
            <a:spLocks noGrp="1" noChangeArrowheads="1"/>
          </p:cNvSpPr>
          <p:nvPr>
            <p:ph type="sldNum" sz="quarter" idx="5"/>
          </p:nvPr>
        </p:nvSpPr>
        <p:spPr>
          <a:ln/>
        </p:spPr>
        <p:txBody>
          <a:bodyPr/>
          <a:lstStyle/>
          <a:p>
            <a:fld id="{8DBA0DF6-D75E-481A-837D-6AB2ADCAB6AC}" type="slidenum">
              <a:rPr lang="en-US" altLang="en-US"/>
              <a:pPr/>
              <a:t>53</a:t>
            </a:fld>
            <a:endParaRPr lang="en-US" altLang="en-US"/>
          </a:p>
        </p:txBody>
      </p:sp>
      <p:sp>
        <p:nvSpPr>
          <p:cNvPr id="719874" name="Rectangle 2">
            <a:extLst>
              <a:ext uri="{FF2B5EF4-FFF2-40B4-BE49-F238E27FC236}">
                <a16:creationId xmlns:a16="http://schemas.microsoft.com/office/drawing/2014/main" id="{AAA3742D-B659-51CA-18CC-51AD3DB90E9C}"/>
              </a:ext>
            </a:extLst>
          </p:cNvPr>
          <p:cNvSpPr>
            <a:spLocks noChangeArrowheads="1" noTextEdit="1"/>
          </p:cNvSpPr>
          <p:nvPr>
            <p:ph type="sldImg"/>
          </p:nvPr>
        </p:nvSpPr>
        <p:spPr bwMode="auto">
          <a:xfrm>
            <a:off x="1238250" y="655638"/>
            <a:ext cx="4383088" cy="3287712"/>
          </a:xfrm>
          <a:prstGeom prst="rect">
            <a:avLst/>
          </a:prstGeom>
          <a:solidFill>
            <a:srgbClr val="FFFFFF"/>
          </a:solidFill>
          <a:ln>
            <a:solidFill>
              <a:srgbClr val="000000"/>
            </a:solidFill>
            <a:miter lim="800000"/>
            <a:headEnd/>
            <a:tailEnd/>
          </a:ln>
        </p:spPr>
      </p:sp>
      <p:sp>
        <p:nvSpPr>
          <p:cNvPr id="719875" name="Rectangle 3">
            <a:extLst>
              <a:ext uri="{FF2B5EF4-FFF2-40B4-BE49-F238E27FC236}">
                <a16:creationId xmlns:a16="http://schemas.microsoft.com/office/drawing/2014/main" id="{C7D829B9-3C1D-F200-B3EE-11E1721B9941}"/>
              </a:ext>
            </a:extLst>
          </p:cNvPr>
          <p:cNvSpPr>
            <a:spLocks noChangeArrowheads="1"/>
          </p:cNvSpPr>
          <p:nvPr>
            <p:ph type="body" idx="1"/>
          </p:nvPr>
        </p:nvSpPr>
        <p:spPr bwMode="auto">
          <a:xfrm>
            <a:off x="685800" y="4160838"/>
            <a:ext cx="5486400" cy="3943350"/>
          </a:xfrm>
          <a:prstGeom prst="rect">
            <a:avLst/>
          </a:prstGeom>
          <a:solidFill>
            <a:srgbClr val="FFFFFF"/>
          </a:solidFill>
          <a:ln>
            <a:solidFill>
              <a:srgbClr val="000000"/>
            </a:solidFill>
            <a:miter lim="800000"/>
            <a:headEnd/>
            <a:tailEnd/>
          </a:ln>
        </p:spPr>
        <p:txBody>
          <a:bodyPr/>
          <a:lstStyle/>
          <a:p>
            <a:endParaRPr lang="en-US" altLang="en-US" b="1">
              <a:cs typeface="Arial" panose="020B0604020202020204"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B900F6C-5948-2794-606F-3018CADB44B9}"/>
              </a:ext>
            </a:extLst>
          </p:cNvPr>
          <p:cNvSpPr>
            <a:spLocks noGrp="1" noChangeArrowheads="1"/>
          </p:cNvSpPr>
          <p:nvPr>
            <p:ph type="sldNum" sz="quarter" idx="5"/>
          </p:nvPr>
        </p:nvSpPr>
        <p:spPr>
          <a:ln/>
        </p:spPr>
        <p:txBody>
          <a:bodyPr/>
          <a:lstStyle/>
          <a:p>
            <a:fld id="{C9A91B0C-CD38-4D8A-8E5C-DB5380FCDA1D}" type="slidenum">
              <a:rPr lang="en-US" altLang="en-US"/>
              <a:pPr/>
              <a:t>54</a:t>
            </a:fld>
            <a:endParaRPr lang="en-US" altLang="en-US"/>
          </a:p>
        </p:txBody>
      </p:sp>
      <p:sp>
        <p:nvSpPr>
          <p:cNvPr id="721922" name="Rectangle 2">
            <a:extLst>
              <a:ext uri="{FF2B5EF4-FFF2-40B4-BE49-F238E27FC236}">
                <a16:creationId xmlns:a16="http://schemas.microsoft.com/office/drawing/2014/main" id="{50BBE6B2-B9DD-3D54-1BE8-514F22C3DCE3}"/>
              </a:ext>
            </a:extLst>
          </p:cNvPr>
          <p:cNvSpPr>
            <a:spLocks noChangeArrowheads="1" noTextEdit="1"/>
          </p:cNvSpPr>
          <p:nvPr>
            <p:ph type="sldImg"/>
          </p:nvPr>
        </p:nvSpPr>
        <p:spPr bwMode="auto">
          <a:xfrm>
            <a:off x="1238250" y="655638"/>
            <a:ext cx="4383088" cy="3287712"/>
          </a:xfrm>
          <a:prstGeom prst="rect">
            <a:avLst/>
          </a:prstGeom>
          <a:solidFill>
            <a:srgbClr val="FFFFFF"/>
          </a:solidFill>
          <a:ln>
            <a:solidFill>
              <a:srgbClr val="000000"/>
            </a:solidFill>
            <a:miter lim="800000"/>
            <a:headEnd/>
            <a:tailEnd/>
          </a:ln>
        </p:spPr>
      </p:sp>
      <p:sp>
        <p:nvSpPr>
          <p:cNvPr id="721923" name="Rectangle 3">
            <a:extLst>
              <a:ext uri="{FF2B5EF4-FFF2-40B4-BE49-F238E27FC236}">
                <a16:creationId xmlns:a16="http://schemas.microsoft.com/office/drawing/2014/main" id="{41EF3409-027A-42DF-667F-0958BC3BB226}"/>
              </a:ext>
            </a:extLst>
          </p:cNvPr>
          <p:cNvSpPr>
            <a:spLocks noChangeArrowheads="1"/>
          </p:cNvSpPr>
          <p:nvPr>
            <p:ph type="body" idx="1"/>
          </p:nvPr>
        </p:nvSpPr>
        <p:spPr bwMode="auto">
          <a:xfrm>
            <a:off x="685800" y="4160838"/>
            <a:ext cx="5486400" cy="3943350"/>
          </a:xfrm>
          <a:prstGeom prst="rect">
            <a:avLst/>
          </a:prstGeom>
          <a:solidFill>
            <a:srgbClr val="FFFFFF"/>
          </a:solidFill>
          <a:ln>
            <a:solidFill>
              <a:srgbClr val="000000"/>
            </a:solidFill>
            <a:miter lim="800000"/>
            <a:headEnd/>
            <a:tailEnd/>
          </a:ln>
        </p:spPr>
        <p:txBody>
          <a:bodyPr/>
          <a:lstStyle/>
          <a:p>
            <a:endParaRPr lang="en-US" altLang="en-US" b="1">
              <a:cs typeface="Arial" panose="020B0604020202020204"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085CE49-4A32-438A-E633-0C01F92DF78F}"/>
              </a:ext>
            </a:extLst>
          </p:cNvPr>
          <p:cNvSpPr>
            <a:spLocks noGrp="1" noChangeArrowheads="1"/>
          </p:cNvSpPr>
          <p:nvPr>
            <p:ph type="sldNum" sz="quarter" idx="5"/>
          </p:nvPr>
        </p:nvSpPr>
        <p:spPr>
          <a:ln/>
        </p:spPr>
        <p:txBody>
          <a:bodyPr/>
          <a:lstStyle/>
          <a:p>
            <a:fld id="{781D5ABD-48CE-429B-AF3D-F54CB8618FB5}" type="slidenum">
              <a:rPr lang="en-US" altLang="en-US"/>
              <a:pPr/>
              <a:t>55</a:t>
            </a:fld>
            <a:endParaRPr lang="en-US" altLang="en-US"/>
          </a:p>
        </p:txBody>
      </p:sp>
      <p:sp>
        <p:nvSpPr>
          <p:cNvPr id="726018" name="Rectangle 2">
            <a:extLst>
              <a:ext uri="{FF2B5EF4-FFF2-40B4-BE49-F238E27FC236}">
                <a16:creationId xmlns:a16="http://schemas.microsoft.com/office/drawing/2014/main" id="{0A647D2A-0B70-29B3-B0F1-BBCE0455AD5C}"/>
              </a:ext>
            </a:extLst>
          </p:cNvPr>
          <p:cNvSpPr>
            <a:spLocks noChangeArrowheads="1" noTextEdit="1"/>
          </p:cNvSpPr>
          <p:nvPr>
            <p:ph type="sldImg"/>
          </p:nvPr>
        </p:nvSpPr>
        <p:spPr bwMode="auto">
          <a:xfrm>
            <a:off x="1238250" y="655638"/>
            <a:ext cx="4383088" cy="3287712"/>
          </a:xfrm>
          <a:prstGeom prst="rect">
            <a:avLst/>
          </a:prstGeom>
          <a:solidFill>
            <a:srgbClr val="FFFFFF"/>
          </a:solidFill>
          <a:ln>
            <a:solidFill>
              <a:srgbClr val="000000"/>
            </a:solidFill>
            <a:miter lim="800000"/>
            <a:headEnd/>
            <a:tailEnd/>
          </a:ln>
        </p:spPr>
      </p:sp>
      <p:sp>
        <p:nvSpPr>
          <p:cNvPr id="726019" name="Rectangle 3">
            <a:extLst>
              <a:ext uri="{FF2B5EF4-FFF2-40B4-BE49-F238E27FC236}">
                <a16:creationId xmlns:a16="http://schemas.microsoft.com/office/drawing/2014/main" id="{56387808-675B-067E-9433-0CE34FB648AB}"/>
              </a:ext>
            </a:extLst>
          </p:cNvPr>
          <p:cNvSpPr>
            <a:spLocks noChangeArrowheads="1"/>
          </p:cNvSpPr>
          <p:nvPr>
            <p:ph type="body" idx="1"/>
          </p:nvPr>
        </p:nvSpPr>
        <p:spPr bwMode="auto">
          <a:xfrm>
            <a:off x="685800" y="4160838"/>
            <a:ext cx="5486400" cy="394335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21951A4-6036-E0FE-A897-B4CAD6A4F90C}"/>
              </a:ext>
            </a:extLst>
          </p:cNvPr>
          <p:cNvSpPr>
            <a:spLocks noGrp="1" noChangeArrowheads="1"/>
          </p:cNvSpPr>
          <p:nvPr>
            <p:ph type="sldNum" sz="quarter" idx="5"/>
          </p:nvPr>
        </p:nvSpPr>
        <p:spPr>
          <a:ln/>
        </p:spPr>
        <p:txBody>
          <a:bodyPr/>
          <a:lstStyle/>
          <a:p>
            <a:fld id="{36A2D5FB-AF59-42F4-9C84-96C0C692C75D}" type="slidenum">
              <a:rPr lang="en-US" altLang="en-US"/>
              <a:pPr/>
              <a:t>56</a:t>
            </a:fld>
            <a:endParaRPr lang="en-US" altLang="en-US"/>
          </a:p>
        </p:txBody>
      </p:sp>
      <p:sp>
        <p:nvSpPr>
          <p:cNvPr id="728066" name="Rectangle 2">
            <a:extLst>
              <a:ext uri="{FF2B5EF4-FFF2-40B4-BE49-F238E27FC236}">
                <a16:creationId xmlns:a16="http://schemas.microsoft.com/office/drawing/2014/main" id="{2DEEB6BA-D5FD-8B03-3104-E4CD14900A3F}"/>
              </a:ext>
            </a:extLst>
          </p:cNvPr>
          <p:cNvSpPr>
            <a:spLocks noChangeArrowheads="1" noTextEdit="1"/>
          </p:cNvSpPr>
          <p:nvPr>
            <p:ph type="sldImg"/>
          </p:nvPr>
        </p:nvSpPr>
        <p:spPr bwMode="auto">
          <a:xfrm>
            <a:off x="1238250" y="655638"/>
            <a:ext cx="4383088" cy="3287712"/>
          </a:xfrm>
          <a:prstGeom prst="rect">
            <a:avLst/>
          </a:prstGeom>
          <a:solidFill>
            <a:srgbClr val="FFFFFF"/>
          </a:solidFill>
          <a:ln>
            <a:solidFill>
              <a:srgbClr val="000000"/>
            </a:solidFill>
            <a:miter lim="800000"/>
            <a:headEnd/>
            <a:tailEnd/>
          </a:ln>
        </p:spPr>
      </p:sp>
      <p:sp>
        <p:nvSpPr>
          <p:cNvPr id="728067" name="Rectangle 3">
            <a:extLst>
              <a:ext uri="{FF2B5EF4-FFF2-40B4-BE49-F238E27FC236}">
                <a16:creationId xmlns:a16="http://schemas.microsoft.com/office/drawing/2014/main" id="{2E3E541F-9E04-CF93-9B05-635E35565664}"/>
              </a:ext>
            </a:extLst>
          </p:cNvPr>
          <p:cNvSpPr>
            <a:spLocks noChangeArrowheads="1"/>
          </p:cNvSpPr>
          <p:nvPr>
            <p:ph type="body" idx="1"/>
          </p:nvPr>
        </p:nvSpPr>
        <p:spPr bwMode="auto">
          <a:xfrm>
            <a:off x="685800" y="4160838"/>
            <a:ext cx="5486400" cy="3943350"/>
          </a:xfrm>
          <a:prstGeom prst="rect">
            <a:avLst/>
          </a:prstGeom>
          <a:solidFill>
            <a:srgbClr val="FFFFFF"/>
          </a:solidFill>
          <a:ln>
            <a:solidFill>
              <a:srgbClr val="000000"/>
            </a:solidFill>
            <a:miter lim="800000"/>
            <a:headEnd/>
            <a:tailEnd/>
          </a:ln>
        </p:spPr>
        <p:txBody>
          <a:bodyPr/>
          <a:lstStyle/>
          <a:p>
            <a:r>
              <a:rPr lang="en-US" altLang="en-US" b="1"/>
              <a:t>Preview Question 12: What events provoke stress response?</a:t>
            </a:r>
            <a:endParaRPr lang="en-US" altLang="en-US" b="1">
              <a:cs typeface="Arial" panose="020B0604020202020204"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764CCD1-63E5-28B5-40E6-17F98B6B3E0C}"/>
              </a:ext>
            </a:extLst>
          </p:cNvPr>
          <p:cNvSpPr>
            <a:spLocks noGrp="1" noChangeArrowheads="1"/>
          </p:cNvSpPr>
          <p:nvPr>
            <p:ph type="sldNum" sz="quarter" idx="5"/>
          </p:nvPr>
        </p:nvSpPr>
        <p:spPr>
          <a:ln/>
        </p:spPr>
        <p:txBody>
          <a:bodyPr/>
          <a:lstStyle/>
          <a:p>
            <a:fld id="{1563398C-1DE3-41D0-A6D0-18DEB99871D5}" type="slidenum">
              <a:rPr lang="en-US" altLang="en-US"/>
              <a:pPr/>
              <a:t>57</a:t>
            </a:fld>
            <a:endParaRPr lang="en-US" altLang="en-US"/>
          </a:p>
        </p:txBody>
      </p:sp>
      <p:sp>
        <p:nvSpPr>
          <p:cNvPr id="730114" name="Rectangle 2">
            <a:extLst>
              <a:ext uri="{FF2B5EF4-FFF2-40B4-BE49-F238E27FC236}">
                <a16:creationId xmlns:a16="http://schemas.microsoft.com/office/drawing/2014/main" id="{20DB826D-2BE3-7CE6-AD43-A012C9EE0B39}"/>
              </a:ext>
            </a:extLst>
          </p:cNvPr>
          <p:cNvSpPr>
            <a:spLocks noChangeArrowheads="1" noTextEdit="1"/>
          </p:cNvSpPr>
          <p:nvPr>
            <p:ph type="sldImg"/>
          </p:nvPr>
        </p:nvSpPr>
        <p:spPr bwMode="auto">
          <a:xfrm>
            <a:off x="1238250" y="655638"/>
            <a:ext cx="4383088" cy="3287712"/>
          </a:xfrm>
          <a:prstGeom prst="rect">
            <a:avLst/>
          </a:prstGeom>
          <a:solidFill>
            <a:srgbClr val="FFFFFF"/>
          </a:solidFill>
          <a:ln>
            <a:solidFill>
              <a:srgbClr val="000000"/>
            </a:solidFill>
            <a:miter lim="800000"/>
            <a:headEnd/>
            <a:tailEnd/>
          </a:ln>
        </p:spPr>
      </p:sp>
      <p:sp>
        <p:nvSpPr>
          <p:cNvPr id="730115" name="Rectangle 3">
            <a:extLst>
              <a:ext uri="{FF2B5EF4-FFF2-40B4-BE49-F238E27FC236}">
                <a16:creationId xmlns:a16="http://schemas.microsoft.com/office/drawing/2014/main" id="{8BFB98E1-4BAB-EA7E-549D-C522C99BCC25}"/>
              </a:ext>
            </a:extLst>
          </p:cNvPr>
          <p:cNvSpPr>
            <a:spLocks noChangeArrowheads="1"/>
          </p:cNvSpPr>
          <p:nvPr>
            <p:ph type="body" idx="1"/>
          </p:nvPr>
        </p:nvSpPr>
        <p:spPr bwMode="auto">
          <a:xfrm>
            <a:off x="685800" y="4160838"/>
            <a:ext cx="5486400" cy="394335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D482709-FF9C-6799-BEC8-A2A44957E9E4}"/>
              </a:ext>
            </a:extLst>
          </p:cNvPr>
          <p:cNvSpPr>
            <a:spLocks noGrp="1" noChangeArrowheads="1"/>
          </p:cNvSpPr>
          <p:nvPr>
            <p:ph type="sldNum" sz="quarter" idx="5"/>
          </p:nvPr>
        </p:nvSpPr>
        <p:spPr>
          <a:ln/>
        </p:spPr>
        <p:txBody>
          <a:bodyPr/>
          <a:lstStyle/>
          <a:p>
            <a:fld id="{BAC99ACF-92B6-4021-A85E-6872CD8EAD49}" type="slidenum">
              <a:rPr lang="en-US" altLang="en-US"/>
              <a:pPr/>
              <a:t>58</a:t>
            </a:fld>
            <a:endParaRPr lang="en-US" altLang="en-US"/>
          </a:p>
        </p:txBody>
      </p:sp>
      <p:sp>
        <p:nvSpPr>
          <p:cNvPr id="732162" name="Rectangle 2">
            <a:extLst>
              <a:ext uri="{FF2B5EF4-FFF2-40B4-BE49-F238E27FC236}">
                <a16:creationId xmlns:a16="http://schemas.microsoft.com/office/drawing/2014/main" id="{616417C6-697B-B37F-8DCF-5DE34F2155E6}"/>
              </a:ext>
            </a:extLst>
          </p:cNvPr>
          <p:cNvSpPr>
            <a:spLocks noChangeArrowheads="1" noTextEdit="1"/>
          </p:cNvSpPr>
          <p:nvPr>
            <p:ph type="sldImg"/>
          </p:nvPr>
        </p:nvSpPr>
        <p:spPr bwMode="auto">
          <a:xfrm>
            <a:off x="1238250" y="655638"/>
            <a:ext cx="4383088" cy="3287712"/>
          </a:xfrm>
          <a:prstGeom prst="rect">
            <a:avLst/>
          </a:prstGeom>
          <a:solidFill>
            <a:srgbClr val="FFFFFF"/>
          </a:solidFill>
          <a:ln>
            <a:solidFill>
              <a:srgbClr val="000000"/>
            </a:solidFill>
            <a:miter lim="800000"/>
            <a:headEnd/>
            <a:tailEnd/>
          </a:ln>
        </p:spPr>
      </p:sp>
      <p:sp>
        <p:nvSpPr>
          <p:cNvPr id="732163" name="Rectangle 3">
            <a:extLst>
              <a:ext uri="{FF2B5EF4-FFF2-40B4-BE49-F238E27FC236}">
                <a16:creationId xmlns:a16="http://schemas.microsoft.com/office/drawing/2014/main" id="{54C7EEB2-C497-C6A6-D32E-52961731E07C}"/>
              </a:ext>
            </a:extLst>
          </p:cNvPr>
          <p:cNvSpPr>
            <a:spLocks noChangeArrowheads="1"/>
          </p:cNvSpPr>
          <p:nvPr>
            <p:ph type="body" idx="1"/>
          </p:nvPr>
        </p:nvSpPr>
        <p:spPr bwMode="auto">
          <a:xfrm>
            <a:off x="685800" y="4160838"/>
            <a:ext cx="5486400" cy="394335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0E37156-971B-1013-6BB5-682D0267C671}"/>
              </a:ext>
            </a:extLst>
          </p:cNvPr>
          <p:cNvSpPr>
            <a:spLocks noGrp="1" noChangeArrowheads="1"/>
          </p:cNvSpPr>
          <p:nvPr>
            <p:ph type="sldNum" sz="quarter" idx="5"/>
          </p:nvPr>
        </p:nvSpPr>
        <p:spPr>
          <a:ln/>
        </p:spPr>
        <p:txBody>
          <a:bodyPr/>
          <a:lstStyle/>
          <a:p>
            <a:fld id="{A4E84105-41C3-4C2D-9D03-4B82E77FDA37}" type="slidenum">
              <a:rPr lang="en-US" altLang="en-US"/>
              <a:pPr/>
              <a:t>59</a:t>
            </a:fld>
            <a:endParaRPr lang="en-US" altLang="en-US"/>
          </a:p>
        </p:txBody>
      </p:sp>
      <p:sp>
        <p:nvSpPr>
          <p:cNvPr id="734210" name="Rectangle 2">
            <a:extLst>
              <a:ext uri="{FF2B5EF4-FFF2-40B4-BE49-F238E27FC236}">
                <a16:creationId xmlns:a16="http://schemas.microsoft.com/office/drawing/2014/main" id="{4AEE1604-9045-1953-00D0-155B2392F00B}"/>
              </a:ext>
            </a:extLst>
          </p:cNvPr>
          <p:cNvSpPr>
            <a:spLocks noChangeArrowheads="1" noTextEdit="1"/>
          </p:cNvSpPr>
          <p:nvPr>
            <p:ph type="sldImg"/>
          </p:nvPr>
        </p:nvSpPr>
        <p:spPr bwMode="auto">
          <a:xfrm>
            <a:off x="1238250" y="655638"/>
            <a:ext cx="4383088" cy="3287712"/>
          </a:xfrm>
          <a:prstGeom prst="rect">
            <a:avLst/>
          </a:prstGeom>
          <a:solidFill>
            <a:srgbClr val="FFFFFF"/>
          </a:solidFill>
          <a:ln>
            <a:solidFill>
              <a:srgbClr val="000000"/>
            </a:solidFill>
            <a:miter lim="800000"/>
            <a:headEnd/>
            <a:tailEnd/>
          </a:ln>
        </p:spPr>
      </p:sp>
      <p:sp>
        <p:nvSpPr>
          <p:cNvPr id="734211" name="Rectangle 3">
            <a:extLst>
              <a:ext uri="{FF2B5EF4-FFF2-40B4-BE49-F238E27FC236}">
                <a16:creationId xmlns:a16="http://schemas.microsoft.com/office/drawing/2014/main" id="{18FE0F55-8BE4-FE62-08FD-28B125392BE2}"/>
              </a:ext>
            </a:extLst>
          </p:cNvPr>
          <p:cNvSpPr>
            <a:spLocks noChangeArrowheads="1"/>
          </p:cNvSpPr>
          <p:nvPr>
            <p:ph type="body" idx="1"/>
          </p:nvPr>
        </p:nvSpPr>
        <p:spPr bwMode="auto">
          <a:xfrm>
            <a:off x="685800" y="4160838"/>
            <a:ext cx="5486400" cy="3943350"/>
          </a:xfrm>
          <a:prstGeom prst="rect">
            <a:avLst/>
          </a:prstGeom>
          <a:solidFill>
            <a:srgbClr val="FFFFFF"/>
          </a:solidFill>
          <a:ln>
            <a:solidFill>
              <a:srgbClr val="000000"/>
            </a:solidFill>
            <a:miter lim="800000"/>
            <a:headEnd/>
            <a:tailEnd/>
          </a:ln>
        </p:spPr>
        <p:txBody>
          <a:bodyPr/>
          <a:lstStyle/>
          <a:p>
            <a:r>
              <a:rPr lang="en-US" altLang="en-US" b="1"/>
              <a:t>Preview Question 13: Why are some of us more prone than others to coronary heart disease?</a:t>
            </a:r>
            <a:endParaRPr lang="en-US" altLang="en-US" b="1">
              <a:cs typeface="Arial" panose="020B0604020202020204"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D98499F-0F1A-1FD9-CC55-1410445C0C5D}"/>
              </a:ext>
            </a:extLst>
          </p:cNvPr>
          <p:cNvSpPr>
            <a:spLocks noGrp="1" noChangeArrowheads="1"/>
          </p:cNvSpPr>
          <p:nvPr>
            <p:ph type="sldNum" sz="quarter" idx="5"/>
          </p:nvPr>
        </p:nvSpPr>
        <p:spPr>
          <a:ln/>
        </p:spPr>
        <p:txBody>
          <a:bodyPr/>
          <a:lstStyle/>
          <a:p>
            <a:fld id="{C688FB14-3DD4-4B10-90AE-16E96461E9A7}" type="slidenum">
              <a:rPr lang="en-US" altLang="en-US"/>
              <a:pPr/>
              <a:t>60</a:t>
            </a:fld>
            <a:endParaRPr lang="en-US" altLang="en-US"/>
          </a:p>
        </p:txBody>
      </p:sp>
      <p:sp>
        <p:nvSpPr>
          <p:cNvPr id="736258" name="Rectangle 2">
            <a:extLst>
              <a:ext uri="{FF2B5EF4-FFF2-40B4-BE49-F238E27FC236}">
                <a16:creationId xmlns:a16="http://schemas.microsoft.com/office/drawing/2014/main" id="{A730EB25-006C-1EEF-9AB7-4A618EABB35F}"/>
              </a:ext>
            </a:extLst>
          </p:cNvPr>
          <p:cNvSpPr>
            <a:spLocks noChangeArrowheads="1" noTextEdit="1"/>
          </p:cNvSpPr>
          <p:nvPr>
            <p:ph type="sldImg"/>
          </p:nvPr>
        </p:nvSpPr>
        <p:spPr bwMode="auto">
          <a:xfrm>
            <a:off x="1238250" y="655638"/>
            <a:ext cx="4383088" cy="3287712"/>
          </a:xfrm>
          <a:prstGeom prst="rect">
            <a:avLst/>
          </a:prstGeom>
          <a:solidFill>
            <a:srgbClr val="FFFFFF"/>
          </a:solidFill>
          <a:ln>
            <a:solidFill>
              <a:srgbClr val="000000"/>
            </a:solidFill>
            <a:miter lim="800000"/>
            <a:headEnd/>
            <a:tailEnd/>
          </a:ln>
        </p:spPr>
      </p:sp>
      <p:sp>
        <p:nvSpPr>
          <p:cNvPr id="736259" name="Rectangle 3">
            <a:extLst>
              <a:ext uri="{FF2B5EF4-FFF2-40B4-BE49-F238E27FC236}">
                <a16:creationId xmlns:a16="http://schemas.microsoft.com/office/drawing/2014/main" id="{5235F3C0-9E77-D3BD-DA8D-8AC5615D3A3B}"/>
              </a:ext>
            </a:extLst>
          </p:cNvPr>
          <p:cNvSpPr>
            <a:spLocks noChangeArrowheads="1"/>
          </p:cNvSpPr>
          <p:nvPr>
            <p:ph type="body" idx="1"/>
          </p:nvPr>
        </p:nvSpPr>
        <p:spPr bwMode="auto">
          <a:xfrm>
            <a:off x="685800" y="4160838"/>
            <a:ext cx="5486400" cy="394335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A3141F8-3230-0A43-3D3A-99739BA2ECBA}"/>
              </a:ext>
            </a:extLst>
          </p:cNvPr>
          <p:cNvSpPr>
            <a:spLocks noGrp="1" noChangeArrowheads="1"/>
          </p:cNvSpPr>
          <p:nvPr>
            <p:ph type="sldNum" sz="quarter" idx="5"/>
          </p:nvPr>
        </p:nvSpPr>
        <p:spPr>
          <a:ln/>
        </p:spPr>
        <p:txBody>
          <a:bodyPr/>
          <a:lstStyle/>
          <a:p>
            <a:fld id="{40A2400A-E1CD-44BC-8C9E-C3692A87314B}" type="slidenum">
              <a:rPr lang="en-US" altLang="en-US"/>
              <a:pPr/>
              <a:t>61</a:t>
            </a:fld>
            <a:endParaRPr lang="en-US" altLang="en-US"/>
          </a:p>
        </p:txBody>
      </p:sp>
      <p:sp>
        <p:nvSpPr>
          <p:cNvPr id="738306" name="Rectangle 2">
            <a:extLst>
              <a:ext uri="{FF2B5EF4-FFF2-40B4-BE49-F238E27FC236}">
                <a16:creationId xmlns:a16="http://schemas.microsoft.com/office/drawing/2014/main" id="{F40BD4AF-890A-7A20-9980-172BC5A3CBF9}"/>
              </a:ext>
            </a:extLst>
          </p:cNvPr>
          <p:cNvSpPr>
            <a:spLocks noChangeArrowheads="1" noTextEdit="1"/>
          </p:cNvSpPr>
          <p:nvPr>
            <p:ph type="sldImg"/>
          </p:nvPr>
        </p:nvSpPr>
        <p:spPr bwMode="auto">
          <a:xfrm>
            <a:off x="1238250" y="655638"/>
            <a:ext cx="4383088" cy="3287712"/>
          </a:xfrm>
          <a:prstGeom prst="rect">
            <a:avLst/>
          </a:prstGeom>
          <a:solidFill>
            <a:srgbClr val="FFFFFF"/>
          </a:solidFill>
          <a:ln>
            <a:solidFill>
              <a:srgbClr val="000000"/>
            </a:solidFill>
            <a:miter lim="800000"/>
            <a:headEnd/>
            <a:tailEnd/>
          </a:ln>
        </p:spPr>
      </p:sp>
      <p:sp>
        <p:nvSpPr>
          <p:cNvPr id="738307" name="Rectangle 3">
            <a:extLst>
              <a:ext uri="{FF2B5EF4-FFF2-40B4-BE49-F238E27FC236}">
                <a16:creationId xmlns:a16="http://schemas.microsoft.com/office/drawing/2014/main" id="{6467C459-46CD-BD9F-7808-9B962C38AA52}"/>
              </a:ext>
            </a:extLst>
          </p:cNvPr>
          <p:cNvSpPr>
            <a:spLocks noChangeArrowheads="1"/>
          </p:cNvSpPr>
          <p:nvPr>
            <p:ph type="body" idx="1"/>
          </p:nvPr>
        </p:nvSpPr>
        <p:spPr bwMode="auto">
          <a:xfrm>
            <a:off x="685800" y="4160838"/>
            <a:ext cx="5486400" cy="394335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10F8F25-8B5D-F982-6E8F-49C54D2D627E}"/>
              </a:ext>
            </a:extLst>
          </p:cNvPr>
          <p:cNvSpPr>
            <a:spLocks noGrp="1" noChangeArrowheads="1"/>
          </p:cNvSpPr>
          <p:nvPr>
            <p:ph type="sldNum" sz="quarter" idx="5"/>
          </p:nvPr>
        </p:nvSpPr>
        <p:spPr>
          <a:ln/>
        </p:spPr>
        <p:txBody>
          <a:bodyPr/>
          <a:lstStyle/>
          <a:p>
            <a:fld id="{9E5D0498-BD55-4C9C-915A-BBABA6B22612}" type="slidenum">
              <a:rPr lang="en-US" altLang="en-US"/>
              <a:pPr/>
              <a:t>62</a:t>
            </a:fld>
            <a:endParaRPr lang="en-US" altLang="en-US"/>
          </a:p>
        </p:txBody>
      </p:sp>
      <p:sp>
        <p:nvSpPr>
          <p:cNvPr id="740354" name="Rectangle 2">
            <a:extLst>
              <a:ext uri="{FF2B5EF4-FFF2-40B4-BE49-F238E27FC236}">
                <a16:creationId xmlns:a16="http://schemas.microsoft.com/office/drawing/2014/main" id="{4C5146C7-AB8F-40A9-2E1C-7542E36F47DD}"/>
              </a:ext>
            </a:extLst>
          </p:cNvPr>
          <p:cNvSpPr>
            <a:spLocks noChangeArrowheads="1" noTextEdit="1"/>
          </p:cNvSpPr>
          <p:nvPr>
            <p:ph type="sldImg"/>
          </p:nvPr>
        </p:nvSpPr>
        <p:spPr bwMode="auto">
          <a:xfrm>
            <a:off x="1238250" y="655638"/>
            <a:ext cx="4383088" cy="3287712"/>
          </a:xfrm>
          <a:prstGeom prst="rect">
            <a:avLst/>
          </a:prstGeom>
          <a:solidFill>
            <a:srgbClr val="FFFFFF"/>
          </a:solidFill>
          <a:ln>
            <a:solidFill>
              <a:srgbClr val="000000"/>
            </a:solidFill>
            <a:miter lim="800000"/>
            <a:headEnd/>
            <a:tailEnd/>
          </a:ln>
        </p:spPr>
      </p:sp>
      <p:sp>
        <p:nvSpPr>
          <p:cNvPr id="740355" name="Rectangle 3">
            <a:extLst>
              <a:ext uri="{FF2B5EF4-FFF2-40B4-BE49-F238E27FC236}">
                <a16:creationId xmlns:a16="http://schemas.microsoft.com/office/drawing/2014/main" id="{453C2005-4A0E-EE44-FF69-4C94FD37BCE9}"/>
              </a:ext>
            </a:extLst>
          </p:cNvPr>
          <p:cNvSpPr>
            <a:spLocks noChangeArrowheads="1"/>
          </p:cNvSpPr>
          <p:nvPr>
            <p:ph type="body" idx="1"/>
          </p:nvPr>
        </p:nvSpPr>
        <p:spPr bwMode="auto">
          <a:xfrm>
            <a:off x="685800" y="4160838"/>
            <a:ext cx="5486400" cy="3943350"/>
          </a:xfrm>
          <a:prstGeom prst="rect">
            <a:avLst/>
          </a:prstGeom>
          <a:solidFill>
            <a:srgbClr val="FFFFFF"/>
          </a:solidFill>
          <a:ln>
            <a:solidFill>
              <a:srgbClr val="000000"/>
            </a:solidFill>
            <a:miter lim="800000"/>
            <a:headEnd/>
            <a:tailEnd/>
          </a:ln>
        </p:spPr>
        <p:txBody>
          <a:bodyPr/>
          <a:lstStyle/>
          <a:p>
            <a:r>
              <a:rPr lang="en-US" altLang="en-US" b="1"/>
              <a:t>Preview Question 14: How does stress make us more vulnerable to disease?</a:t>
            </a:r>
            <a:endParaRPr lang="en-US" altLang="en-US" b="1">
              <a:cs typeface="Arial" panose="020B0604020202020204"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345135F-D578-B8AA-5AF0-56266ED345BA}"/>
              </a:ext>
            </a:extLst>
          </p:cNvPr>
          <p:cNvSpPr>
            <a:spLocks noGrp="1" noChangeArrowheads="1"/>
          </p:cNvSpPr>
          <p:nvPr>
            <p:ph type="sldNum" sz="quarter" idx="5"/>
          </p:nvPr>
        </p:nvSpPr>
        <p:spPr>
          <a:ln/>
        </p:spPr>
        <p:txBody>
          <a:bodyPr/>
          <a:lstStyle/>
          <a:p>
            <a:fld id="{0C1D93F9-E404-4D6A-AC02-DE6872031B61}" type="slidenum">
              <a:rPr lang="en-US" altLang="en-US"/>
              <a:pPr/>
              <a:t>63</a:t>
            </a:fld>
            <a:endParaRPr lang="en-US" altLang="en-US"/>
          </a:p>
        </p:txBody>
      </p:sp>
      <p:sp>
        <p:nvSpPr>
          <p:cNvPr id="742402" name="Rectangle 2">
            <a:extLst>
              <a:ext uri="{FF2B5EF4-FFF2-40B4-BE49-F238E27FC236}">
                <a16:creationId xmlns:a16="http://schemas.microsoft.com/office/drawing/2014/main" id="{95F9A1BC-A8BF-D1D2-7273-01B5EAD9B2C4}"/>
              </a:ext>
            </a:extLst>
          </p:cNvPr>
          <p:cNvSpPr>
            <a:spLocks noChangeArrowheads="1" noTextEdit="1"/>
          </p:cNvSpPr>
          <p:nvPr>
            <p:ph type="sldImg"/>
          </p:nvPr>
        </p:nvSpPr>
        <p:spPr bwMode="auto">
          <a:xfrm>
            <a:off x="1238250" y="655638"/>
            <a:ext cx="4383088" cy="3287712"/>
          </a:xfrm>
          <a:prstGeom prst="rect">
            <a:avLst/>
          </a:prstGeom>
          <a:solidFill>
            <a:srgbClr val="FFFFFF"/>
          </a:solidFill>
          <a:ln>
            <a:solidFill>
              <a:srgbClr val="000000"/>
            </a:solidFill>
            <a:miter lim="800000"/>
            <a:headEnd/>
            <a:tailEnd/>
          </a:ln>
        </p:spPr>
      </p:sp>
      <p:sp>
        <p:nvSpPr>
          <p:cNvPr id="742403" name="Rectangle 3">
            <a:extLst>
              <a:ext uri="{FF2B5EF4-FFF2-40B4-BE49-F238E27FC236}">
                <a16:creationId xmlns:a16="http://schemas.microsoft.com/office/drawing/2014/main" id="{67A1C5EB-9133-E520-61A8-BAC90C3FBF60}"/>
              </a:ext>
            </a:extLst>
          </p:cNvPr>
          <p:cNvSpPr>
            <a:spLocks noChangeArrowheads="1"/>
          </p:cNvSpPr>
          <p:nvPr>
            <p:ph type="body" idx="1"/>
          </p:nvPr>
        </p:nvSpPr>
        <p:spPr bwMode="auto">
          <a:xfrm>
            <a:off x="685800" y="4160838"/>
            <a:ext cx="5486400" cy="3943350"/>
          </a:xfrm>
          <a:prstGeom prst="rect">
            <a:avLst/>
          </a:prstGeom>
          <a:solidFill>
            <a:srgbClr val="FFFFFF"/>
          </a:solidFill>
          <a:ln>
            <a:solidFill>
              <a:srgbClr val="000000"/>
            </a:solidFill>
            <a:miter lim="800000"/>
            <a:headEnd/>
            <a:tailEnd/>
          </a:ln>
        </p:spPr>
        <p:txBody>
          <a:bodyPr/>
          <a:lstStyle/>
          <a:p>
            <a:endParaRPr lang="en-US" altLang="en-US" b="1">
              <a:cs typeface="Arial" panose="020B0604020202020204"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ECF7C70-2EB5-2E31-9356-802294D7A6E7}"/>
              </a:ext>
            </a:extLst>
          </p:cNvPr>
          <p:cNvSpPr>
            <a:spLocks noGrp="1" noChangeArrowheads="1"/>
          </p:cNvSpPr>
          <p:nvPr>
            <p:ph type="sldNum" sz="quarter" idx="5"/>
          </p:nvPr>
        </p:nvSpPr>
        <p:spPr>
          <a:ln/>
        </p:spPr>
        <p:txBody>
          <a:bodyPr/>
          <a:lstStyle/>
          <a:p>
            <a:fld id="{7566F690-6288-48E2-9568-BA4CEF96820E}" type="slidenum">
              <a:rPr lang="en-US" altLang="en-US"/>
              <a:pPr/>
              <a:t>64</a:t>
            </a:fld>
            <a:endParaRPr lang="en-US" altLang="en-US"/>
          </a:p>
        </p:txBody>
      </p:sp>
      <p:sp>
        <p:nvSpPr>
          <p:cNvPr id="744450" name="Rectangle 2">
            <a:extLst>
              <a:ext uri="{FF2B5EF4-FFF2-40B4-BE49-F238E27FC236}">
                <a16:creationId xmlns:a16="http://schemas.microsoft.com/office/drawing/2014/main" id="{229FD138-8152-2887-1681-FE02AEB1700B}"/>
              </a:ext>
            </a:extLst>
          </p:cNvPr>
          <p:cNvSpPr>
            <a:spLocks noChangeArrowheads="1" noTextEdit="1"/>
          </p:cNvSpPr>
          <p:nvPr>
            <p:ph type="sldImg"/>
          </p:nvPr>
        </p:nvSpPr>
        <p:spPr bwMode="auto">
          <a:xfrm>
            <a:off x="1238250" y="655638"/>
            <a:ext cx="4383088" cy="3287712"/>
          </a:xfrm>
          <a:prstGeom prst="rect">
            <a:avLst/>
          </a:prstGeom>
          <a:solidFill>
            <a:srgbClr val="FFFFFF"/>
          </a:solidFill>
          <a:ln>
            <a:solidFill>
              <a:srgbClr val="000000"/>
            </a:solidFill>
            <a:miter lim="800000"/>
            <a:headEnd/>
            <a:tailEnd/>
          </a:ln>
        </p:spPr>
      </p:sp>
      <p:sp>
        <p:nvSpPr>
          <p:cNvPr id="744451" name="Rectangle 3">
            <a:extLst>
              <a:ext uri="{FF2B5EF4-FFF2-40B4-BE49-F238E27FC236}">
                <a16:creationId xmlns:a16="http://schemas.microsoft.com/office/drawing/2014/main" id="{18AF6DE8-E57C-77A1-08EE-881D921B7897}"/>
              </a:ext>
            </a:extLst>
          </p:cNvPr>
          <p:cNvSpPr>
            <a:spLocks noChangeArrowheads="1"/>
          </p:cNvSpPr>
          <p:nvPr>
            <p:ph type="body" idx="1"/>
          </p:nvPr>
        </p:nvSpPr>
        <p:spPr bwMode="auto">
          <a:xfrm>
            <a:off x="685800" y="4160838"/>
            <a:ext cx="5486400" cy="3943350"/>
          </a:xfrm>
          <a:prstGeom prst="rect">
            <a:avLst/>
          </a:prstGeom>
          <a:solidFill>
            <a:srgbClr val="FFFFFF"/>
          </a:solidFill>
          <a:ln>
            <a:solidFill>
              <a:srgbClr val="000000"/>
            </a:solidFill>
            <a:miter lim="800000"/>
            <a:headEnd/>
            <a:tailEnd/>
          </a:ln>
        </p:spPr>
        <p:txBody>
          <a:bodyPr/>
          <a:lstStyle/>
          <a:p>
            <a:endParaRPr lang="en-US" altLang="en-US" b="1">
              <a:cs typeface="Arial" panose="020B0604020202020204"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59653C0-0A54-77AE-869A-BB6403D3F61D}"/>
              </a:ext>
            </a:extLst>
          </p:cNvPr>
          <p:cNvSpPr>
            <a:spLocks noGrp="1" noChangeArrowheads="1"/>
          </p:cNvSpPr>
          <p:nvPr>
            <p:ph type="sldNum" sz="quarter" idx="5"/>
          </p:nvPr>
        </p:nvSpPr>
        <p:spPr>
          <a:ln/>
        </p:spPr>
        <p:txBody>
          <a:bodyPr/>
          <a:lstStyle/>
          <a:p>
            <a:fld id="{4598DC97-DECB-41E3-975C-099A4528A3FF}" type="slidenum">
              <a:rPr lang="en-US" altLang="en-US"/>
              <a:pPr/>
              <a:t>65</a:t>
            </a:fld>
            <a:endParaRPr lang="en-US" altLang="en-US"/>
          </a:p>
        </p:txBody>
      </p:sp>
      <p:sp>
        <p:nvSpPr>
          <p:cNvPr id="746498" name="Rectangle 2">
            <a:extLst>
              <a:ext uri="{FF2B5EF4-FFF2-40B4-BE49-F238E27FC236}">
                <a16:creationId xmlns:a16="http://schemas.microsoft.com/office/drawing/2014/main" id="{B87D3932-077A-FA61-43E3-560D7AC4E116}"/>
              </a:ext>
            </a:extLst>
          </p:cNvPr>
          <p:cNvSpPr>
            <a:spLocks noChangeArrowheads="1" noTextEdit="1"/>
          </p:cNvSpPr>
          <p:nvPr>
            <p:ph type="sldImg"/>
          </p:nvPr>
        </p:nvSpPr>
        <p:spPr bwMode="auto">
          <a:xfrm>
            <a:off x="1238250" y="655638"/>
            <a:ext cx="4383088" cy="3287712"/>
          </a:xfrm>
          <a:prstGeom prst="rect">
            <a:avLst/>
          </a:prstGeom>
          <a:solidFill>
            <a:srgbClr val="FFFFFF"/>
          </a:solidFill>
          <a:ln>
            <a:solidFill>
              <a:srgbClr val="000000"/>
            </a:solidFill>
            <a:miter lim="800000"/>
            <a:headEnd/>
            <a:tailEnd/>
          </a:ln>
        </p:spPr>
      </p:sp>
      <p:sp>
        <p:nvSpPr>
          <p:cNvPr id="746499" name="Rectangle 3">
            <a:extLst>
              <a:ext uri="{FF2B5EF4-FFF2-40B4-BE49-F238E27FC236}">
                <a16:creationId xmlns:a16="http://schemas.microsoft.com/office/drawing/2014/main" id="{E806B6EF-C894-7465-FBBA-0FF97C75E8E3}"/>
              </a:ext>
            </a:extLst>
          </p:cNvPr>
          <p:cNvSpPr>
            <a:spLocks noChangeArrowheads="1"/>
          </p:cNvSpPr>
          <p:nvPr>
            <p:ph type="body" idx="1"/>
          </p:nvPr>
        </p:nvSpPr>
        <p:spPr bwMode="auto">
          <a:xfrm>
            <a:off x="685800" y="4160838"/>
            <a:ext cx="5486400" cy="3943350"/>
          </a:xfrm>
          <a:prstGeom prst="rect">
            <a:avLst/>
          </a:prstGeom>
          <a:solidFill>
            <a:srgbClr val="FFFFFF"/>
          </a:solidFill>
          <a:ln>
            <a:solidFill>
              <a:srgbClr val="000000"/>
            </a:solidFill>
            <a:miter lim="800000"/>
            <a:headEnd/>
            <a:tailEnd/>
          </a:ln>
        </p:spPr>
        <p:txBody>
          <a:bodyPr/>
          <a:lstStyle/>
          <a:p>
            <a:endParaRPr lang="en-US" altLang="en-US" b="1">
              <a:cs typeface="Arial" panose="020B0604020202020204"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07B67A2-545B-A65F-7321-91924267F9BA}"/>
              </a:ext>
            </a:extLst>
          </p:cNvPr>
          <p:cNvSpPr>
            <a:spLocks noGrp="1" noChangeArrowheads="1"/>
          </p:cNvSpPr>
          <p:nvPr>
            <p:ph type="sldNum" sz="quarter" idx="5"/>
          </p:nvPr>
        </p:nvSpPr>
        <p:spPr>
          <a:ln/>
        </p:spPr>
        <p:txBody>
          <a:bodyPr/>
          <a:lstStyle/>
          <a:p>
            <a:fld id="{DB683B6B-1428-4777-9DF0-0C49D69D9738}" type="slidenum">
              <a:rPr lang="en-US" altLang="en-US"/>
              <a:pPr/>
              <a:t>66</a:t>
            </a:fld>
            <a:endParaRPr lang="en-US" altLang="en-US"/>
          </a:p>
        </p:txBody>
      </p:sp>
      <p:sp>
        <p:nvSpPr>
          <p:cNvPr id="748546" name="Rectangle 2">
            <a:extLst>
              <a:ext uri="{FF2B5EF4-FFF2-40B4-BE49-F238E27FC236}">
                <a16:creationId xmlns:a16="http://schemas.microsoft.com/office/drawing/2014/main" id="{00424CC7-A42D-AD8D-EBF6-E2337335C088}"/>
              </a:ext>
            </a:extLst>
          </p:cNvPr>
          <p:cNvSpPr>
            <a:spLocks noChangeArrowheads="1" noTextEdit="1"/>
          </p:cNvSpPr>
          <p:nvPr>
            <p:ph type="sldImg"/>
          </p:nvPr>
        </p:nvSpPr>
        <p:spPr bwMode="auto">
          <a:xfrm>
            <a:off x="1238250" y="655638"/>
            <a:ext cx="4383088" cy="3287712"/>
          </a:xfrm>
          <a:prstGeom prst="rect">
            <a:avLst/>
          </a:prstGeom>
          <a:solidFill>
            <a:srgbClr val="FFFFFF"/>
          </a:solidFill>
          <a:ln>
            <a:solidFill>
              <a:srgbClr val="000000"/>
            </a:solidFill>
            <a:miter lim="800000"/>
            <a:headEnd/>
            <a:tailEnd/>
          </a:ln>
        </p:spPr>
      </p:sp>
      <p:sp>
        <p:nvSpPr>
          <p:cNvPr id="748547" name="Rectangle 3">
            <a:extLst>
              <a:ext uri="{FF2B5EF4-FFF2-40B4-BE49-F238E27FC236}">
                <a16:creationId xmlns:a16="http://schemas.microsoft.com/office/drawing/2014/main" id="{8B5F70FF-9541-20FD-086F-67C64BA55A46}"/>
              </a:ext>
            </a:extLst>
          </p:cNvPr>
          <p:cNvSpPr>
            <a:spLocks noChangeArrowheads="1"/>
          </p:cNvSpPr>
          <p:nvPr>
            <p:ph type="body" idx="1"/>
          </p:nvPr>
        </p:nvSpPr>
        <p:spPr bwMode="auto">
          <a:xfrm>
            <a:off x="685800" y="4160838"/>
            <a:ext cx="5486400" cy="3943350"/>
          </a:xfrm>
          <a:prstGeom prst="rect">
            <a:avLst/>
          </a:prstGeom>
          <a:solidFill>
            <a:srgbClr val="FFFFFF"/>
          </a:solidFill>
          <a:ln>
            <a:solidFill>
              <a:srgbClr val="000000"/>
            </a:solidFill>
            <a:miter lim="800000"/>
            <a:headEnd/>
            <a:tailEnd/>
          </a:ln>
        </p:spPr>
        <p:txBody>
          <a:bodyPr/>
          <a:lstStyle/>
          <a:p>
            <a:endParaRPr lang="en-US" altLang="en-US" b="1">
              <a:cs typeface="Arial" panose="020B0604020202020204"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4FFD870-BDA7-2CA0-8265-67809B259535}"/>
              </a:ext>
            </a:extLst>
          </p:cNvPr>
          <p:cNvSpPr>
            <a:spLocks noGrp="1" noChangeArrowheads="1"/>
          </p:cNvSpPr>
          <p:nvPr>
            <p:ph type="sldNum" sz="quarter" idx="5"/>
          </p:nvPr>
        </p:nvSpPr>
        <p:spPr>
          <a:ln/>
        </p:spPr>
        <p:txBody>
          <a:bodyPr/>
          <a:lstStyle/>
          <a:p>
            <a:fld id="{0D741A74-768A-4216-848F-BC5D49224A30}" type="slidenum">
              <a:rPr lang="en-US" altLang="en-US"/>
              <a:pPr/>
              <a:t>67</a:t>
            </a:fld>
            <a:endParaRPr lang="en-US" altLang="en-US"/>
          </a:p>
        </p:txBody>
      </p:sp>
      <p:sp>
        <p:nvSpPr>
          <p:cNvPr id="752642" name="Rectangle 2">
            <a:extLst>
              <a:ext uri="{FF2B5EF4-FFF2-40B4-BE49-F238E27FC236}">
                <a16:creationId xmlns:a16="http://schemas.microsoft.com/office/drawing/2014/main" id="{671FB9B1-A5FA-8829-2308-11038CAA4BD2}"/>
              </a:ext>
            </a:extLst>
          </p:cNvPr>
          <p:cNvSpPr>
            <a:spLocks noChangeArrowheads="1" noTextEdit="1"/>
          </p:cNvSpPr>
          <p:nvPr>
            <p:ph type="sldImg"/>
          </p:nvPr>
        </p:nvSpPr>
        <p:spPr bwMode="auto">
          <a:xfrm>
            <a:off x="1238250" y="655638"/>
            <a:ext cx="4383088" cy="3287712"/>
          </a:xfrm>
          <a:prstGeom prst="rect">
            <a:avLst/>
          </a:prstGeom>
          <a:solidFill>
            <a:srgbClr val="FFFFFF"/>
          </a:solidFill>
          <a:ln>
            <a:solidFill>
              <a:srgbClr val="000000"/>
            </a:solidFill>
            <a:miter lim="800000"/>
            <a:headEnd/>
            <a:tailEnd/>
          </a:ln>
        </p:spPr>
      </p:sp>
      <p:sp>
        <p:nvSpPr>
          <p:cNvPr id="752643" name="Rectangle 3">
            <a:extLst>
              <a:ext uri="{FF2B5EF4-FFF2-40B4-BE49-F238E27FC236}">
                <a16:creationId xmlns:a16="http://schemas.microsoft.com/office/drawing/2014/main" id="{4EA93714-9924-1C12-DA1F-CF8825DF3BE3}"/>
              </a:ext>
            </a:extLst>
          </p:cNvPr>
          <p:cNvSpPr>
            <a:spLocks noChangeArrowheads="1"/>
          </p:cNvSpPr>
          <p:nvPr>
            <p:ph type="body" idx="1"/>
          </p:nvPr>
        </p:nvSpPr>
        <p:spPr bwMode="auto">
          <a:xfrm>
            <a:off x="685800" y="4160838"/>
            <a:ext cx="5486400" cy="394335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ECA0185-F4BD-3987-9C67-CAF609E7466E}"/>
              </a:ext>
            </a:extLst>
          </p:cNvPr>
          <p:cNvSpPr>
            <a:spLocks noGrp="1" noChangeArrowheads="1"/>
          </p:cNvSpPr>
          <p:nvPr>
            <p:ph type="sldNum" sz="quarter" idx="5"/>
          </p:nvPr>
        </p:nvSpPr>
        <p:spPr>
          <a:ln/>
        </p:spPr>
        <p:txBody>
          <a:bodyPr/>
          <a:lstStyle/>
          <a:p>
            <a:fld id="{21C2F65C-451F-4446-8566-235103D16E99}" type="slidenum">
              <a:rPr lang="en-US" altLang="en-US"/>
              <a:pPr/>
              <a:t>68</a:t>
            </a:fld>
            <a:endParaRPr lang="en-US" altLang="en-US"/>
          </a:p>
        </p:txBody>
      </p:sp>
      <p:sp>
        <p:nvSpPr>
          <p:cNvPr id="822274" name="Rectangle 2">
            <a:extLst>
              <a:ext uri="{FF2B5EF4-FFF2-40B4-BE49-F238E27FC236}">
                <a16:creationId xmlns:a16="http://schemas.microsoft.com/office/drawing/2014/main" id="{3CEEF72E-50BE-0BC3-4B42-522E5FDA3FCD}"/>
              </a:ext>
            </a:extLst>
          </p:cNvPr>
          <p:cNvSpPr>
            <a:spLocks noChangeArrowheads="1" noTextEdit="1"/>
          </p:cNvSpPr>
          <p:nvPr>
            <p:ph type="sldImg"/>
          </p:nvPr>
        </p:nvSpPr>
        <p:spPr bwMode="auto">
          <a:xfrm>
            <a:off x="1238250" y="655638"/>
            <a:ext cx="4383088" cy="3287712"/>
          </a:xfrm>
          <a:prstGeom prst="rect">
            <a:avLst/>
          </a:prstGeom>
          <a:solidFill>
            <a:srgbClr val="FFFFFF"/>
          </a:solidFill>
          <a:ln>
            <a:solidFill>
              <a:srgbClr val="000000"/>
            </a:solidFill>
            <a:miter lim="800000"/>
            <a:headEnd/>
            <a:tailEnd/>
          </a:ln>
        </p:spPr>
      </p:sp>
      <p:sp>
        <p:nvSpPr>
          <p:cNvPr id="822275" name="Rectangle 3">
            <a:extLst>
              <a:ext uri="{FF2B5EF4-FFF2-40B4-BE49-F238E27FC236}">
                <a16:creationId xmlns:a16="http://schemas.microsoft.com/office/drawing/2014/main" id="{14C291A9-67C7-031F-5D0B-AAF470EEC7F7}"/>
              </a:ext>
            </a:extLst>
          </p:cNvPr>
          <p:cNvSpPr>
            <a:spLocks noChangeArrowheads="1"/>
          </p:cNvSpPr>
          <p:nvPr>
            <p:ph type="body" idx="1"/>
          </p:nvPr>
        </p:nvSpPr>
        <p:spPr bwMode="auto">
          <a:xfrm>
            <a:off x="685800" y="4160838"/>
            <a:ext cx="5486400" cy="394335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91FF998-25C5-8095-5313-FE684F6376F7}"/>
              </a:ext>
            </a:extLst>
          </p:cNvPr>
          <p:cNvSpPr>
            <a:spLocks noGrp="1" noChangeArrowheads="1"/>
          </p:cNvSpPr>
          <p:nvPr>
            <p:ph type="sldNum" sz="quarter" idx="5"/>
          </p:nvPr>
        </p:nvSpPr>
        <p:spPr>
          <a:ln/>
        </p:spPr>
        <p:txBody>
          <a:bodyPr/>
          <a:lstStyle/>
          <a:p>
            <a:fld id="{6A7844E5-D939-4DC1-9534-5BA8754CF8E1}" type="slidenum">
              <a:rPr lang="en-US" altLang="en-US"/>
              <a:pPr/>
              <a:t>69</a:t>
            </a:fld>
            <a:endParaRPr lang="en-US" altLang="en-US"/>
          </a:p>
        </p:txBody>
      </p:sp>
      <p:sp>
        <p:nvSpPr>
          <p:cNvPr id="754690" name="Rectangle 2">
            <a:extLst>
              <a:ext uri="{FF2B5EF4-FFF2-40B4-BE49-F238E27FC236}">
                <a16:creationId xmlns:a16="http://schemas.microsoft.com/office/drawing/2014/main" id="{6A4CAA57-87DC-C056-2AFE-1625D02F0187}"/>
              </a:ext>
            </a:extLst>
          </p:cNvPr>
          <p:cNvSpPr>
            <a:spLocks noChangeArrowheads="1" noTextEdit="1"/>
          </p:cNvSpPr>
          <p:nvPr>
            <p:ph type="sldImg"/>
          </p:nvPr>
        </p:nvSpPr>
        <p:spPr bwMode="auto">
          <a:xfrm>
            <a:off x="1238250" y="655638"/>
            <a:ext cx="4383088" cy="3287712"/>
          </a:xfrm>
          <a:prstGeom prst="rect">
            <a:avLst/>
          </a:prstGeom>
          <a:solidFill>
            <a:srgbClr val="FFFFFF"/>
          </a:solidFill>
          <a:ln>
            <a:solidFill>
              <a:srgbClr val="000000"/>
            </a:solidFill>
            <a:miter lim="800000"/>
            <a:headEnd/>
            <a:tailEnd/>
          </a:ln>
        </p:spPr>
      </p:sp>
      <p:sp>
        <p:nvSpPr>
          <p:cNvPr id="754691" name="Rectangle 3">
            <a:extLst>
              <a:ext uri="{FF2B5EF4-FFF2-40B4-BE49-F238E27FC236}">
                <a16:creationId xmlns:a16="http://schemas.microsoft.com/office/drawing/2014/main" id="{E5F34433-41ED-AC9E-D36C-9748450C07ED}"/>
              </a:ext>
            </a:extLst>
          </p:cNvPr>
          <p:cNvSpPr>
            <a:spLocks noChangeArrowheads="1"/>
          </p:cNvSpPr>
          <p:nvPr>
            <p:ph type="body" idx="1"/>
          </p:nvPr>
        </p:nvSpPr>
        <p:spPr bwMode="auto">
          <a:xfrm>
            <a:off x="685800" y="4160838"/>
            <a:ext cx="5486400" cy="394335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8296AA9-854B-5989-916F-D67FF2449E69}"/>
              </a:ext>
            </a:extLst>
          </p:cNvPr>
          <p:cNvSpPr>
            <a:spLocks noGrp="1" noChangeArrowheads="1"/>
          </p:cNvSpPr>
          <p:nvPr>
            <p:ph type="sldNum" sz="quarter" idx="5"/>
          </p:nvPr>
        </p:nvSpPr>
        <p:spPr>
          <a:ln/>
        </p:spPr>
        <p:txBody>
          <a:bodyPr/>
          <a:lstStyle/>
          <a:p>
            <a:fld id="{8A2962E9-73DB-4C36-85CA-F1407ACFF785}" type="slidenum">
              <a:rPr lang="en-US" altLang="en-US"/>
              <a:pPr/>
              <a:t>70</a:t>
            </a:fld>
            <a:endParaRPr lang="en-US" altLang="en-US"/>
          </a:p>
        </p:txBody>
      </p:sp>
      <p:sp>
        <p:nvSpPr>
          <p:cNvPr id="756738" name="Rectangle 2">
            <a:extLst>
              <a:ext uri="{FF2B5EF4-FFF2-40B4-BE49-F238E27FC236}">
                <a16:creationId xmlns:a16="http://schemas.microsoft.com/office/drawing/2014/main" id="{3AC386D6-244E-467E-1E75-1118E72BF2F8}"/>
              </a:ext>
            </a:extLst>
          </p:cNvPr>
          <p:cNvSpPr>
            <a:spLocks noChangeArrowheads="1" noTextEdit="1"/>
          </p:cNvSpPr>
          <p:nvPr>
            <p:ph type="sldImg"/>
          </p:nvPr>
        </p:nvSpPr>
        <p:spPr bwMode="auto">
          <a:xfrm>
            <a:off x="1238250" y="655638"/>
            <a:ext cx="4383088" cy="3287712"/>
          </a:xfrm>
          <a:prstGeom prst="rect">
            <a:avLst/>
          </a:prstGeom>
          <a:solidFill>
            <a:srgbClr val="FFFFFF"/>
          </a:solidFill>
          <a:ln>
            <a:solidFill>
              <a:srgbClr val="000000"/>
            </a:solidFill>
            <a:miter lim="800000"/>
            <a:headEnd/>
            <a:tailEnd/>
          </a:ln>
        </p:spPr>
      </p:sp>
      <p:sp>
        <p:nvSpPr>
          <p:cNvPr id="756739" name="Rectangle 3">
            <a:extLst>
              <a:ext uri="{FF2B5EF4-FFF2-40B4-BE49-F238E27FC236}">
                <a16:creationId xmlns:a16="http://schemas.microsoft.com/office/drawing/2014/main" id="{1A3D2683-8EEA-A633-3FA3-2DEAF45C483D}"/>
              </a:ext>
            </a:extLst>
          </p:cNvPr>
          <p:cNvSpPr>
            <a:spLocks noChangeArrowheads="1"/>
          </p:cNvSpPr>
          <p:nvPr>
            <p:ph type="body" idx="1"/>
          </p:nvPr>
        </p:nvSpPr>
        <p:spPr bwMode="auto">
          <a:xfrm>
            <a:off x="685800" y="4160838"/>
            <a:ext cx="5486400" cy="3943350"/>
          </a:xfrm>
          <a:prstGeom prst="rect">
            <a:avLst/>
          </a:prstGeom>
          <a:solidFill>
            <a:srgbClr val="FFFFFF"/>
          </a:solidFill>
          <a:ln>
            <a:solidFill>
              <a:srgbClr val="000000"/>
            </a:solidFill>
            <a:miter lim="800000"/>
            <a:headEnd/>
            <a:tailEnd/>
          </a:ln>
        </p:spPr>
        <p:txBody>
          <a:bodyPr/>
          <a:lstStyle/>
          <a:p>
            <a:r>
              <a:rPr lang="en-US" altLang="en-US" b="1"/>
              <a:t>Preview Question 15: What factors affect our ability to cope with stress?</a:t>
            </a:r>
            <a:endParaRPr lang="en-US" altLang="en-US" b="1">
              <a:cs typeface="Arial" panose="020B0604020202020204"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2506A74-E2A0-31E1-C4DD-26554A353628}"/>
              </a:ext>
            </a:extLst>
          </p:cNvPr>
          <p:cNvSpPr>
            <a:spLocks noGrp="1" noChangeArrowheads="1"/>
          </p:cNvSpPr>
          <p:nvPr>
            <p:ph type="sldNum" sz="quarter" idx="5"/>
          </p:nvPr>
        </p:nvSpPr>
        <p:spPr>
          <a:ln/>
        </p:spPr>
        <p:txBody>
          <a:bodyPr/>
          <a:lstStyle/>
          <a:p>
            <a:fld id="{AA02D4AF-35D2-4107-A7E2-86C7A27C9542}" type="slidenum">
              <a:rPr lang="en-US" altLang="en-US"/>
              <a:pPr/>
              <a:t>71</a:t>
            </a:fld>
            <a:endParaRPr lang="en-US" altLang="en-US"/>
          </a:p>
        </p:txBody>
      </p:sp>
      <p:sp>
        <p:nvSpPr>
          <p:cNvPr id="758786" name="Rectangle 2">
            <a:extLst>
              <a:ext uri="{FF2B5EF4-FFF2-40B4-BE49-F238E27FC236}">
                <a16:creationId xmlns:a16="http://schemas.microsoft.com/office/drawing/2014/main" id="{73146024-4DC5-66A2-DB7E-66C211C895EF}"/>
              </a:ext>
            </a:extLst>
          </p:cNvPr>
          <p:cNvSpPr>
            <a:spLocks noChangeArrowheads="1" noTextEdit="1"/>
          </p:cNvSpPr>
          <p:nvPr>
            <p:ph type="sldImg"/>
          </p:nvPr>
        </p:nvSpPr>
        <p:spPr bwMode="auto">
          <a:xfrm>
            <a:off x="1238250" y="655638"/>
            <a:ext cx="4383088" cy="3287712"/>
          </a:xfrm>
          <a:prstGeom prst="rect">
            <a:avLst/>
          </a:prstGeom>
          <a:solidFill>
            <a:srgbClr val="FFFFFF"/>
          </a:solidFill>
          <a:ln>
            <a:solidFill>
              <a:srgbClr val="000000"/>
            </a:solidFill>
            <a:miter lim="800000"/>
            <a:headEnd/>
            <a:tailEnd/>
          </a:ln>
        </p:spPr>
      </p:sp>
      <p:sp>
        <p:nvSpPr>
          <p:cNvPr id="758787" name="Rectangle 3">
            <a:extLst>
              <a:ext uri="{FF2B5EF4-FFF2-40B4-BE49-F238E27FC236}">
                <a16:creationId xmlns:a16="http://schemas.microsoft.com/office/drawing/2014/main" id="{BF216CDB-9CE2-6ACD-89D9-133F11FE8D5C}"/>
              </a:ext>
            </a:extLst>
          </p:cNvPr>
          <p:cNvSpPr>
            <a:spLocks noChangeArrowheads="1"/>
          </p:cNvSpPr>
          <p:nvPr>
            <p:ph type="body" idx="1"/>
          </p:nvPr>
        </p:nvSpPr>
        <p:spPr bwMode="auto">
          <a:xfrm>
            <a:off x="685800" y="4160838"/>
            <a:ext cx="5486400" cy="3943350"/>
          </a:xfrm>
          <a:prstGeom prst="rect">
            <a:avLst/>
          </a:prstGeom>
          <a:solidFill>
            <a:srgbClr val="FFFFFF"/>
          </a:solidFill>
          <a:ln>
            <a:solidFill>
              <a:srgbClr val="000000"/>
            </a:solidFill>
            <a:miter lim="800000"/>
            <a:headEnd/>
            <a:tailEnd/>
          </a:ln>
        </p:spPr>
        <p:txBody>
          <a:bodyPr/>
          <a:lstStyle/>
          <a:p>
            <a:endParaRPr lang="en-US" altLang="en-US" b="1">
              <a:cs typeface="Arial" panose="020B0604020202020204"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A53FBF4-81EB-09D8-4608-5A5CCBFE59E3}"/>
              </a:ext>
            </a:extLst>
          </p:cNvPr>
          <p:cNvSpPr>
            <a:spLocks noGrp="1" noChangeArrowheads="1"/>
          </p:cNvSpPr>
          <p:nvPr>
            <p:ph type="sldNum" sz="quarter" idx="5"/>
          </p:nvPr>
        </p:nvSpPr>
        <p:spPr>
          <a:ln/>
        </p:spPr>
        <p:txBody>
          <a:bodyPr/>
          <a:lstStyle/>
          <a:p>
            <a:fld id="{A075C25F-A11C-4C1F-AFB4-30124EC6246E}" type="slidenum">
              <a:rPr lang="en-US" altLang="en-US"/>
              <a:pPr/>
              <a:t>72</a:t>
            </a:fld>
            <a:endParaRPr lang="en-US" altLang="en-US"/>
          </a:p>
        </p:txBody>
      </p:sp>
      <p:sp>
        <p:nvSpPr>
          <p:cNvPr id="760834" name="Rectangle 2">
            <a:extLst>
              <a:ext uri="{FF2B5EF4-FFF2-40B4-BE49-F238E27FC236}">
                <a16:creationId xmlns:a16="http://schemas.microsoft.com/office/drawing/2014/main" id="{461856E5-5924-D5E7-570F-1C06C625A17F}"/>
              </a:ext>
            </a:extLst>
          </p:cNvPr>
          <p:cNvSpPr>
            <a:spLocks noChangeArrowheads="1" noTextEdit="1"/>
          </p:cNvSpPr>
          <p:nvPr>
            <p:ph type="sldImg"/>
          </p:nvPr>
        </p:nvSpPr>
        <p:spPr bwMode="auto">
          <a:xfrm>
            <a:off x="1238250" y="655638"/>
            <a:ext cx="4383088" cy="3287712"/>
          </a:xfrm>
          <a:prstGeom prst="rect">
            <a:avLst/>
          </a:prstGeom>
          <a:solidFill>
            <a:srgbClr val="FFFFFF"/>
          </a:solidFill>
          <a:ln>
            <a:solidFill>
              <a:srgbClr val="000000"/>
            </a:solidFill>
            <a:miter lim="800000"/>
            <a:headEnd/>
            <a:tailEnd/>
          </a:ln>
        </p:spPr>
      </p:sp>
      <p:sp>
        <p:nvSpPr>
          <p:cNvPr id="760835" name="Rectangle 3">
            <a:extLst>
              <a:ext uri="{FF2B5EF4-FFF2-40B4-BE49-F238E27FC236}">
                <a16:creationId xmlns:a16="http://schemas.microsoft.com/office/drawing/2014/main" id="{F5F0D317-DAA7-FED5-3399-7D1A06CC8885}"/>
              </a:ext>
            </a:extLst>
          </p:cNvPr>
          <p:cNvSpPr>
            <a:spLocks noChangeArrowheads="1"/>
          </p:cNvSpPr>
          <p:nvPr>
            <p:ph type="body" idx="1"/>
          </p:nvPr>
        </p:nvSpPr>
        <p:spPr bwMode="auto">
          <a:xfrm>
            <a:off x="685800" y="4160838"/>
            <a:ext cx="5486400" cy="3943350"/>
          </a:xfrm>
          <a:prstGeom prst="rect">
            <a:avLst/>
          </a:prstGeom>
          <a:solidFill>
            <a:srgbClr val="FFFFFF"/>
          </a:solidFill>
          <a:ln>
            <a:solidFill>
              <a:srgbClr val="000000"/>
            </a:solidFill>
            <a:miter lim="800000"/>
            <a:headEnd/>
            <a:tailEnd/>
          </a:ln>
        </p:spPr>
        <p:txBody>
          <a:bodyPr/>
          <a:lstStyle/>
          <a:p>
            <a:endParaRPr lang="en-US" altLang="en-US" b="1">
              <a:cs typeface="Arial" panose="020B0604020202020204"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962EF55-C5ED-639D-9FE9-91A8A65F1DD5}"/>
              </a:ext>
            </a:extLst>
          </p:cNvPr>
          <p:cNvSpPr>
            <a:spLocks noGrp="1" noChangeArrowheads="1"/>
          </p:cNvSpPr>
          <p:nvPr>
            <p:ph type="sldNum" sz="quarter" idx="5"/>
          </p:nvPr>
        </p:nvSpPr>
        <p:spPr>
          <a:ln/>
        </p:spPr>
        <p:txBody>
          <a:bodyPr/>
          <a:lstStyle/>
          <a:p>
            <a:fld id="{090726B4-4F76-420E-BDD2-1CF5034BD610}" type="slidenum">
              <a:rPr lang="en-US" altLang="en-US"/>
              <a:pPr/>
              <a:t>73</a:t>
            </a:fld>
            <a:endParaRPr lang="en-US" altLang="en-US"/>
          </a:p>
        </p:txBody>
      </p:sp>
      <p:sp>
        <p:nvSpPr>
          <p:cNvPr id="762882" name="Rectangle 2">
            <a:extLst>
              <a:ext uri="{FF2B5EF4-FFF2-40B4-BE49-F238E27FC236}">
                <a16:creationId xmlns:a16="http://schemas.microsoft.com/office/drawing/2014/main" id="{181EAB03-DF3B-37B3-4802-3032A891714E}"/>
              </a:ext>
            </a:extLst>
          </p:cNvPr>
          <p:cNvSpPr>
            <a:spLocks noChangeArrowheads="1" noTextEdit="1"/>
          </p:cNvSpPr>
          <p:nvPr>
            <p:ph type="sldImg"/>
          </p:nvPr>
        </p:nvSpPr>
        <p:spPr bwMode="auto">
          <a:xfrm>
            <a:off x="1238250" y="655638"/>
            <a:ext cx="4383088" cy="3287712"/>
          </a:xfrm>
          <a:prstGeom prst="rect">
            <a:avLst/>
          </a:prstGeom>
          <a:solidFill>
            <a:srgbClr val="FFFFFF"/>
          </a:solidFill>
          <a:ln>
            <a:solidFill>
              <a:srgbClr val="000000"/>
            </a:solidFill>
            <a:miter lim="800000"/>
            <a:headEnd/>
            <a:tailEnd/>
          </a:ln>
        </p:spPr>
      </p:sp>
      <p:sp>
        <p:nvSpPr>
          <p:cNvPr id="762883" name="Rectangle 3">
            <a:extLst>
              <a:ext uri="{FF2B5EF4-FFF2-40B4-BE49-F238E27FC236}">
                <a16:creationId xmlns:a16="http://schemas.microsoft.com/office/drawing/2014/main" id="{6E476C71-76B9-CA56-0F71-1DDDC4633F44}"/>
              </a:ext>
            </a:extLst>
          </p:cNvPr>
          <p:cNvSpPr>
            <a:spLocks noChangeArrowheads="1"/>
          </p:cNvSpPr>
          <p:nvPr>
            <p:ph type="body" idx="1"/>
          </p:nvPr>
        </p:nvSpPr>
        <p:spPr bwMode="auto">
          <a:xfrm>
            <a:off x="685800" y="4160838"/>
            <a:ext cx="5486400" cy="3943350"/>
          </a:xfrm>
          <a:prstGeom prst="rect">
            <a:avLst/>
          </a:prstGeom>
          <a:solidFill>
            <a:srgbClr val="FFFFFF"/>
          </a:solidFill>
          <a:ln>
            <a:solidFill>
              <a:srgbClr val="000000"/>
            </a:solidFill>
            <a:miter lim="800000"/>
            <a:headEnd/>
            <a:tailEnd/>
          </a:ln>
        </p:spPr>
        <p:txBody>
          <a:bodyPr/>
          <a:lstStyle/>
          <a:p>
            <a:endParaRPr lang="en-US" altLang="en-US" b="1">
              <a:cs typeface="Arial" panose="020B0604020202020204"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BD73ECB-845C-0FA4-1523-B2B4599B4B90}"/>
              </a:ext>
            </a:extLst>
          </p:cNvPr>
          <p:cNvSpPr>
            <a:spLocks noGrp="1" noChangeArrowheads="1"/>
          </p:cNvSpPr>
          <p:nvPr>
            <p:ph type="sldNum" sz="quarter" idx="5"/>
          </p:nvPr>
        </p:nvSpPr>
        <p:spPr>
          <a:ln/>
        </p:spPr>
        <p:txBody>
          <a:bodyPr/>
          <a:lstStyle/>
          <a:p>
            <a:fld id="{29506553-F156-4AA4-BFDC-26295671BEA8}" type="slidenum">
              <a:rPr lang="en-US" altLang="en-US"/>
              <a:pPr/>
              <a:t>74</a:t>
            </a:fld>
            <a:endParaRPr lang="en-US" altLang="en-US"/>
          </a:p>
        </p:txBody>
      </p:sp>
      <p:sp>
        <p:nvSpPr>
          <p:cNvPr id="764930" name="Rectangle 2">
            <a:extLst>
              <a:ext uri="{FF2B5EF4-FFF2-40B4-BE49-F238E27FC236}">
                <a16:creationId xmlns:a16="http://schemas.microsoft.com/office/drawing/2014/main" id="{5E39FD3E-717D-5FD1-02DD-56DC30257E3A}"/>
              </a:ext>
            </a:extLst>
          </p:cNvPr>
          <p:cNvSpPr>
            <a:spLocks noChangeArrowheads="1" noTextEdit="1"/>
          </p:cNvSpPr>
          <p:nvPr>
            <p:ph type="sldImg"/>
          </p:nvPr>
        </p:nvSpPr>
        <p:spPr bwMode="auto">
          <a:xfrm>
            <a:off x="1238250" y="655638"/>
            <a:ext cx="4383088" cy="3287712"/>
          </a:xfrm>
          <a:prstGeom prst="rect">
            <a:avLst/>
          </a:prstGeom>
          <a:solidFill>
            <a:srgbClr val="FFFFFF"/>
          </a:solidFill>
          <a:ln>
            <a:solidFill>
              <a:srgbClr val="000000"/>
            </a:solidFill>
            <a:miter lim="800000"/>
            <a:headEnd/>
            <a:tailEnd/>
          </a:ln>
        </p:spPr>
      </p:sp>
      <p:sp>
        <p:nvSpPr>
          <p:cNvPr id="764931" name="Rectangle 3">
            <a:extLst>
              <a:ext uri="{FF2B5EF4-FFF2-40B4-BE49-F238E27FC236}">
                <a16:creationId xmlns:a16="http://schemas.microsoft.com/office/drawing/2014/main" id="{286C4941-07AE-A45C-BF1B-FB76E80B7331}"/>
              </a:ext>
            </a:extLst>
          </p:cNvPr>
          <p:cNvSpPr>
            <a:spLocks noChangeArrowheads="1"/>
          </p:cNvSpPr>
          <p:nvPr>
            <p:ph type="body" idx="1"/>
          </p:nvPr>
        </p:nvSpPr>
        <p:spPr bwMode="auto">
          <a:xfrm>
            <a:off x="685800" y="4160838"/>
            <a:ext cx="5486400" cy="3943350"/>
          </a:xfrm>
          <a:prstGeom prst="rect">
            <a:avLst/>
          </a:prstGeom>
          <a:solidFill>
            <a:srgbClr val="FFFFFF"/>
          </a:solidFill>
          <a:ln>
            <a:solidFill>
              <a:srgbClr val="000000"/>
            </a:solidFill>
            <a:miter lim="800000"/>
            <a:headEnd/>
            <a:tailEnd/>
          </a:ln>
        </p:spPr>
        <p:txBody>
          <a:bodyPr/>
          <a:lstStyle/>
          <a:p>
            <a:r>
              <a:rPr lang="en-US" altLang="en-US" b="1"/>
              <a:t>Preview Question 16: What tactics can we use to manage stress and reduce stress-related ailments?</a:t>
            </a:r>
            <a:endParaRPr lang="en-US" altLang="en-US" b="1">
              <a:cs typeface="Arial" panose="020B0604020202020204"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22D43E8-EB2D-862F-E930-6AFA1588E268}"/>
              </a:ext>
            </a:extLst>
          </p:cNvPr>
          <p:cNvSpPr>
            <a:spLocks noGrp="1" noChangeArrowheads="1"/>
          </p:cNvSpPr>
          <p:nvPr>
            <p:ph type="sldNum" sz="quarter" idx="5"/>
          </p:nvPr>
        </p:nvSpPr>
        <p:spPr>
          <a:ln/>
        </p:spPr>
        <p:txBody>
          <a:bodyPr/>
          <a:lstStyle/>
          <a:p>
            <a:fld id="{57DFA2B9-4BB1-42BF-BBE0-F392A2886E2A}" type="slidenum">
              <a:rPr lang="en-US" altLang="en-US"/>
              <a:pPr/>
              <a:t>75</a:t>
            </a:fld>
            <a:endParaRPr lang="en-US" altLang="en-US"/>
          </a:p>
        </p:txBody>
      </p:sp>
      <p:sp>
        <p:nvSpPr>
          <p:cNvPr id="766978" name="Rectangle 2">
            <a:extLst>
              <a:ext uri="{FF2B5EF4-FFF2-40B4-BE49-F238E27FC236}">
                <a16:creationId xmlns:a16="http://schemas.microsoft.com/office/drawing/2014/main" id="{DA828C80-2451-80EE-C804-DFC5EECB9213}"/>
              </a:ext>
            </a:extLst>
          </p:cNvPr>
          <p:cNvSpPr>
            <a:spLocks noChangeArrowheads="1" noTextEdit="1"/>
          </p:cNvSpPr>
          <p:nvPr>
            <p:ph type="sldImg"/>
          </p:nvPr>
        </p:nvSpPr>
        <p:spPr bwMode="auto">
          <a:xfrm>
            <a:off x="1238250" y="655638"/>
            <a:ext cx="4383088" cy="3287712"/>
          </a:xfrm>
          <a:prstGeom prst="rect">
            <a:avLst/>
          </a:prstGeom>
          <a:solidFill>
            <a:srgbClr val="FFFFFF"/>
          </a:solidFill>
          <a:ln>
            <a:solidFill>
              <a:srgbClr val="000000"/>
            </a:solidFill>
            <a:miter lim="800000"/>
            <a:headEnd/>
            <a:tailEnd/>
          </a:ln>
        </p:spPr>
      </p:sp>
      <p:sp>
        <p:nvSpPr>
          <p:cNvPr id="766979" name="Rectangle 3">
            <a:extLst>
              <a:ext uri="{FF2B5EF4-FFF2-40B4-BE49-F238E27FC236}">
                <a16:creationId xmlns:a16="http://schemas.microsoft.com/office/drawing/2014/main" id="{91DCFA32-17B9-52A1-7DAF-A4CD4F684DC6}"/>
              </a:ext>
            </a:extLst>
          </p:cNvPr>
          <p:cNvSpPr>
            <a:spLocks noChangeArrowheads="1"/>
          </p:cNvSpPr>
          <p:nvPr>
            <p:ph type="body" idx="1"/>
          </p:nvPr>
        </p:nvSpPr>
        <p:spPr bwMode="auto">
          <a:xfrm>
            <a:off x="685800" y="4160838"/>
            <a:ext cx="5486400" cy="3943350"/>
          </a:xfrm>
          <a:prstGeom prst="rect">
            <a:avLst/>
          </a:prstGeom>
          <a:solidFill>
            <a:srgbClr val="FFFFFF"/>
          </a:solidFill>
          <a:ln>
            <a:solidFill>
              <a:srgbClr val="000000"/>
            </a:solidFill>
            <a:miter lim="800000"/>
            <a:headEnd/>
            <a:tailEnd/>
          </a:ln>
        </p:spPr>
        <p:txBody>
          <a:bodyPr/>
          <a:lstStyle/>
          <a:p>
            <a:endParaRPr lang="en-US" altLang="en-US" b="1">
              <a:cs typeface="Arial" panose="020B0604020202020204"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6F741E3-4093-4C11-ACF4-122A027ED110}"/>
              </a:ext>
            </a:extLst>
          </p:cNvPr>
          <p:cNvSpPr>
            <a:spLocks noGrp="1" noChangeArrowheads="1"/>
          </p:cNvSpPr>
          <p:nvPr>
            <p:ph type="sldNum" sz="quarter" idx="5"/>
          </p:nvPr>
        </p:nvSpPr>
        <p:spPr>
          <a:ln/>
        </p:spPr>
        <p:txBody>
          <a:bodyPr/>
          <a:lstStyle/>
          <a:p>
            <a:fld id="{AD889904-A0AE-4666-BE87-3A048AFB499F}" type="slidenum">
              <a:rPr lang="en-US" altLang="en-US"/>
              <a:pPr/>
              <a:t>76</a:t>
            </a:fld>
            <a:endParaRPr lang="en-US" altLang="en-US"/>
          </a:p>
        </p:txBody>
      </p:sp>
      <p:sp>
        <p:nvSpPr>
          <p:cNvPr id="769026" name="Rectangle 2">
            <a:extLst>
              <a:ext uri="{FF2B5EF4-FFF2-40B4-BE49-F238E27FC236}">
                <a16:creationId xmlns:a16="http://schemas.microsoft.com/office/drawing/2014/main" id="{21976637-23C0-6959-70A4-5CEE4A91E88A}"/>
              </a:ext>
            </a:extLst>
          </p:cNvPr>
          <p:cNvSpPr>
            <a:spLocks noChangeArrowheads="1" noTextEdit="1"/>
          </p:cNvSpPr>
          <p:nvPr>
            <p:ph type="sldImg"/>
          </p:nvPr>
        </p:nvSpPr>
        <p:spPr bwMode="auto">
          <a:xfrm>
            <a:off x="1238250" y="655638"/>
            <a:ext cx="4383088" cy="3287712"/>
          </a:xfrm>
          <a:prstGeom prst="rect">
            <a:avLst/>
          </a:prstGeom>
          <a:solidFill>
            <a:srgbClr val="FFFFFF"/>
          </a:solidFill>
          <a:ln>
            <a:solidFill>
              <a:srgbClr val="000000"/>
            </a:solidFill>
            <a:miter lim="800000"/>
            <a:headEnd/>
            <a:tailEnd/>
          </a:ln>
        </p:spPr>
      </p:sp>
      <p:sp>
        <p:nvSpPr>
          <p:cNvPr id="769027" name="Rectangle 3">
            <a:extLst>
              <a:ext uri="{FF2B5EF4-FFF2-40B4-BE49-F238E27FC236}">
                <a16:creationId xmlns:a16="http://schemas.microsoft.com/office/drawing/2014/main" id="{C221D663-D0F0-8C95-BBF9-C43955E1CDA8}"/>
              </a:ext>
            </a:extLst>
          </p:cNvPr>
          <p:cNvSpPr>
            <a:spLocks noChangeArrowheads="1"/>
          </p:cNvSpPr>
          <p:nvPr>
            <p:ph type="body" idx="1"/>
          </p:nvPr>
        </p:nvSpPr>
        <p:spPr bwMode="auto">
          <a:xfrm>
            <a:off x="685800" y="4160838"/>
            <a:ext cx="5486400" cy="3943350"/>
          </a:xfrm>
          <a:prstGeom prst="rect">
            <a:avLst/>
          </a:prstGeom>
          <a:solidFill>
            <a:srgbClr val="FFFFFF"/>
          </a:solidFill>
          <a:ln>
            <a:solidFill>
              <a:srgbClr val="000000"/>
            </a:solidFill>
            <a:miter lim="800000"/>
            <a:headEnd/>
            <a:tailEnd/>
          </a:ln>
        </p:spPr>
        <p:txBody>
          <a:bodyPr/>
          <a:lstStyle/>
          <a:p>
            <a:endParaRPr lang="en-US" altLang="en-US" b="1">
              <a:cs typeface="Arial" panose="020B0604020202020204"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8ADD08A-9835-079A-DF5D-4F0E7D1818C8}"/>
              </a:ext>
            </a:extLst>
          </p:cNvPr>
          <p:cNvSpPr>
            <a:spLocks noGrp="1" noChangeArrowheads="1"/>
          </p:cNvSpPr>
          <p:nvPr>
            <p:ph type="sldNum" sz="quarter" idx="5"/>
          </p:nvPr>
        </p:nvSpPr>
        <p:spPr>
          <a:ln/>
        </p:spPr>
        <p:txBody>
          <a:bodyPr/>
          <a:lstStyle/>
          <a:p>
            <a:fld id="{68A0E802-93DB-421F-8C24-0E1BFAE3D058}" type="slidenum">
              <a:rPr lang="en-US" altLang="en-US"/>
              <a:pPr/>
              <a:t>77</a:t>
            </a:fld>
            <a:endParaRPr lang="en-US" altLang="en-US"/>
          </a:p>
        </p:txBody>
      </p:sp>
      <p:sp>
        <p:nvSpPr>
          <p:cNvPr id="771074" name="Rectangle 2">
            <a:extLst>
              <a:ext uri="{FF2B5EF4-FFF2-40B4-BE49-F238E27FC236}">
                <a16:creationId xmlns:a16="http://schemas.microsoft.com/office/drawing/2014/main" id="{B3014F38-2F23-BED9-4022-9CD5F52C4A67}"/>
              </a:ext>
            </a:extLst>
          </p:cNvPr>
          <p:cNvSpPr>
            <a:spLocks noChangeArrowheads="1" noTextEdit="1"/>
          </p:cNvSpPr>
          <p:nvPr>
            <p:ph type="sldImg"/>
          </p:nvPr>
        </p:nvSpPr>
        <p:spPr bwMode="auto">
          <a:xfrm>
            <a:off x="1238250" y="655638"/>
            <a:ext cx="4383088" cy="3287712"/>
          </a:xfrm>
          <a:prstGeom prst="rect">
            <a:avLst/>
          </a:prstGeom>
          <a:solidFill>
            <a:srgbClr val="FFFFFF"/>
          </a:solidFill>
          <a:ln>
            <a:solidFill>
              <a:srgbClr val="000000"/>
            </a:solidFill>
            <a:miter lim="800000"/>
            <a:headEnd/>
            <a:tailEnd/>
          </a:ln>
        </p:spPr>
      </p:sp>
      <p:sp>
        <p:nvSpPr>
          <p:cNvPr id="771075" name="Rectangle 3">
            <a:extLst>
              <a:ext uri="{FF2B5EF4-FFF2-40B4-BE49-F238E27FC236}">
                <a16:creationId xmlns:a16="http://schemas.microsoft.com/office/drawing/2014/main" id="{B4E870AD-7107-4433-C781-17D6702618A3}"/>
              </a:ext>
            </a:extLst>
          </p:cNvPr>
          <p:cNvSpPr>
            <a:spLocks noChangeArrowheads="1"/>
          </p:cNvSpPr>
          <p:nvPr>
            <p:ph type="body" idx="1"/>
          </p:nvPr>
        </p:nvSpPr>
        <p:spPr bwMode="auto">
          <a:xfrm>
            <a:off x="685800" y="4160838"/>
            <a:ext cx="5486400" cy="394335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F6899F6-ED2D-EB6B-6CF8-70FEA7772486}"/>
              </a:ext>
            </a:extLst>
          </p:cNvPr>
          <p:cNvSpPr>
            <a:spLocks noGrp="1" noChangeArrowheads="1"/>
          </p:cNvSpPr>
          <p:nvPr>
            <p:ph type="sldNum" sz="quarter" idx="5"/>
          </p:nvPr>
        </p:nvSpPr>
        <p:spPr>
          <a:ln/>
        </p:spPr>
        <p:txBody>
          <a:bodyPr/>
          <a:lstStyle/>
          <a:p>
            <a:fld id="{8F60DC2E-0EE5-4838-A417-C548D68788DC}" type="slidenum">
              <a:rPr lang="en-US" altLang="en-US"/>
              <a:pPr/>
              <a:t>78</a:t>
            </a:fld>
            <a:endParaRPr lang="en-US" altLang="en-US"/>
          </a:p>
        </p:txBody>
      </p:sp>
      <p:sp>
        <p:nvSpPr>
          <p:cNvPr id="773122" name="Rectangle 2">
            <a:extLst>
              <a:ext uri="{FF2B5EF4-FFF2-40B4-BE49-F238E27FC236}">
                <a16:creationId xmlns:a16="http://schemas.microsoft.com/office/drawing/2014/main" id="{E632DCD6-9614-4364-4174-A6EF32A70047}"/>
              </a:ext>
            </a:extLst>
          </p:cNvPr>
          <p:cNvSpPr>
            <a:spLocks noChangeArrowheads="1" noTextEdit="1"/>
          </p:cNvSpPr>
          <p:nvPr>
            <p:ph type="sldImg"/>
          </p:nvPr>
        </p:nvSpPr>
        <p:spPr bwMode="auto">
          <a:xfrm>
            <a:off x="1238250" y="655638"/>
            <a:ext cx="4383088" cy="3287712"/>
          </a:xfrm>
          <a:prstGeom prst="rect">
            <a:avLst/>
          </a:prstGeom>
          <a:solidFill>
            <a:srgbClr val="FFFFFF"/>
          </a:solidFill>
          <a:ln>
            <a:solidFill>
              <a:srgbClr val="000000"/>
            </a:solidFill>
            <a:miter lim="800000"/>
            <a:headEnd/>
            <a:tailEnd/>
          </a:ln>
        </p:spPr>
      </p:sp>
      <p:sp>
        <p:nvSpPr>
          <p:cNvPr id="773123" name="Rectangle 3">
            <a:extLst>
              <a:ext uri="{FF2B5EF4-FFF2-40B4-BE49-F238E27FC236}">
                <a16:creationId xmlns:a16="http://schemas.microsoft.com/office/drawing/2014/main" id="{B52DB8B1-98E4-B001-607A-10C16399EFA3}"/>
              </a:ext>
            </a:extLst>
          </p:cNvPr>
          <p:cNvSpPr>
            <a:spLocks noChangeArrowheads="1"/>
          </p:cNvSpPr>
          <p:nvPr>
            <p:ph type="body" idx="1"/>
          </p:nvPr>
        </p:nvSpPr>
        <p:spPr bwMode="auto">
          <a:xfrm>
            <a:off x="685800" y="4160838"/>
            <a:ext cx="5486400" cy="3943350"/>
          </a:xfrm>
          <a:prstGeom prst="rect">
            <a:avLst/>
          </a:prstGeom>
          <a:solidFill>
            <a:srgbClr val="FFFFFF"/>
          </a:solidFill>
          <a:ln>
            <a:solidFill>
              <a:srgbClr val="000000"/>
            </a:solidFill>
            <a:miter lim="800000"/>
            <a:headEnd/>
            <a:tailEnd/>
          </a:ln>
        </p:spPr>
        <p:txBody>
          <a:bodyPr/>
          <a:lstStyle/>
          <a:p>
            <a:endParaRPr lang="en-US" altLang="en-US" b="1">
              <a:cs typeface="Arial" panose="020B0604020202020204"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6B9E569-8603-8141-D134-128093841368}"/>
              </a:ext>
            </a:extLst>
          </p:cNvPr>
          <p:cNvSpPr>
            <a:spLocks noGrp="1" noChangeArrowheads="1"/>
          </p:cNvSpPr>
          <p:nvPr>
            <p:ph type="sldNum" sz="quarter" idx="5"/>
          </p:nvPr>
        </p:nvSpPr>
        <p:spPr>
          <a:ln/>
        </p:spPr>
        <p:txBody>
          <a:bodyPr/>
          <a:lstStyle/>
          <a:p>
            <a:fld id="{1D07DCDF-0734-4261-A9C3-574CD98C8566}" type="slidenum">
              <a:rPr lang="en-US" altLang="en-US"/>
              <a:pPr/>
              <a:t>79</a:t>
            </a:fld>
            <a:endParaRPr lang="en-US" altLang="en-US"/>
          </a:p>
        </p:txBody>
      </p:sp>
      <p:sp>
        <p:nvSpPr>
          <p:cNvPr id="775170" name="Rectangle 2">
            <a:extLst>
              <a:ext uri="{FF2B5EF4-FFF2-40B4-BE49-F238E27FC236}">
                <a16:creationId xmlns:a16="http://schemas.microsoft.com/office/drawing/2014/main" id="{B686AB9C-BEC2-A956-9D2F-2AE76846010F}"/>
              </a:ext>
            </a:extLst>
          </p:cNvPr>
          <p:cNvSpPr>
            <a:spLocks noChangeArrowheads="1" noTextEdit="1"/>
          </p:cNvSpPr>
          <p:nvPr>
            <p:ph type="sldImg"/>
          </p:nvPr>
        </p:nvSpPr>
        <p:spPr bwMode="auto">
          <a:xfrm>
            <a:off x="1238250" y="655638"/>
            <a:ext cx="4383088" cy="3287712"/>
          </a:xfrm>
          <a:prstGeom prst="rect">
            <a:avLst/>
          </a:prstGeom>
          <a:solidFill>
            <a:srgbClr val="FFFFFF"/>
          </a:solidFill>
          <a:ln>
            <a:solidFill>
              <a:srgbClr val="000000"/>
            </a:solidFill>
            <a:miter lim="800000"/>
            <a:headEnd/>
            <a:tailEnd/>
          </a:ln>
        </p:spPr>
      </p:sp>
      <p:sp>
        <p:nvSpPr>
          <p:cNvPr id="775171" name="Rectangle 3">
            <a:extLst>
              <a:ext uri="{FF2B5EF4-FFF2-40B4-BE49-F238E27FC236}">
                <a16:creationId xmlns:a16="http://schemas.microsoft.com/office/drawing/2014/main" id="{BA07AB46-B5BD-AFC4-5D6F-154C38C61785}"/>
              </a:ext>
            </a:extLst>
          </p:cNvPr>
          <p:cNvSpPr>
            <a:spLocks noChangeArrowheads="1"/>
          </p:cNvSpPr>
          <p:nvPr>
            <p:ph type="body" idx="1"/>
          </p:nvPr>
        </p:nvSpPr>
        <p:spPr bwMode="auto">
          <a:xfrm>
            <a:off x="685800" y="4160838"/>
            <a:ext cx="5486400" cy="3943350"/>
          </a:xfrm>
          <a:prstGeom prst="rect">
            <a:avLst/>
          </a:prstGeom>
          <a:solidFill>
            <a:srgbClr val="FFFFFF"/>
          </a:solidFill>
          <a:ln>
            <a:solidFill>
              <a:srgbClr val="000000"/>
            </a:solidFill>
            <a:miter lim="800000"/>
            <a:headEnd/>
            <a:tailEnd/>
          </a:ln>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1BAC5-2CBE-FC1C-CDEB-09B4FF1D9BFF}"/>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191BFF-FC08-0305-7594-5F8CC3D9225B}"/>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B6DD111-6739-7CCC-E245-387D5F463040}"/>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680F7158-9106-CC72-271C-F8E11E823BAE}"/>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57222C9A-C358-EEF1-84B6-500A14AFAB57}"/>
              </a:ext>
            </a:extLst>
          </p:cNvPr>
          <p:cNvSpPr>
            <a:spLocks noGrp="1"/>
          </p:cNvSpPr>
          <p:nvPr>
            <p:ph type="sldNum" sz="quarter" idx="12"/>
          </p:nvPr>
        </p:nvSpPr>
        <p:spPr/>
        <p:txBody>
          <a:bodyPr/>
          <a:lstStyle>
            <a:lvl1pPr>
              <a:defRPr/>
            </a:lvl1pPr>
          </a:lstStyle>
          <a:p>
            <a:fld id="{61F7D072-C019-45E5-BE5F-E21A4EBA9F02}" type="slidenum">
              <a:rPr lang="en-US" altLang="en-US"/>
              <a:pPr/>
              <a:t>‹#›</a:t>
            </a:fld>
            <a:endParaRPr lang="en-US" altLang="en-US"/>
          </a:p>
        </p:txBody>
      </p:sp>
    </p:spTree>
    <p:extLst>
      <p:ext uri="{BB962C8B-B14F-4D97-AF65-F5344CB8AC3E}">
        <p14:creationId xmlns:p14="http://schemas.microsoft.com/office/powerpoint/2010/main" val="36494938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2B9D5-FAAC-C16B-7F9F-EA78E9A686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F75DC6-5083-1CD2-B614-B214407004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87AF23-031C-E3B8-4D9F-5830306B7996}"/>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FD0B9F2A-3D78-3AC9-9FD3-E58680F96397}"/>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692B0E4A-3F83-969B-0683-B0AB9BD9D2B0}"/>
              </a:ext>
            </a:extLst>
          </p:cNvPr>
          <p:cNvSpPr>
            <a:spLocks noGrp="1"/>
          </p:cNvSpPr>
          <p:nvPr>
            <p:ph type="sldNum" sz="quarter" idx="12"/>
          </p:nvPr>
        </p:nvSpPr>
        <p:spPr/>
        <p:txBody>
          <a:bodyPr/>
          <a:lstStyle>
            <a:lvl1pPr>
              <a:defRPr/>
            </a:lvl1pPr>
          </a:lstStyle>
          <a:p>
            <a:fld id="{E4AB8B92-73A3-4E15-8256-2CF663864541}" type="slidenum">
              <a:rPr lang="en-US" altLang="en-US"/>
              <a:pPr/>
              <a:t>‹#›</a:t>
            </a:fld>
            <a:endParaRPr lang="en-US" altLang="en-US"/>
          </a:p>
        </p:txBody>
      </p:sp>
    </p:spTree>
    <p:extLst>
      <p:ext uri="{BB962C8B-B14F-4D97-AF65-F5344CB8AC3E}">
        <p14:creationId xmlns:p14="http://schemas.microsoft.com/office/powerpoint/2010/main" val="1975840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B7290-BAD6-1F69-4F8A-D3EEBF914EE4}"/>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CBA4E47-267F-DCB0-F3C2-5A9D99ABD9A4}"/>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B5FBD25A-5D90-5B6F-EDBA-4A0835ABAB40}"/>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83CF93E5-B6EF-C8F2-8E9D-228DD7D7962B}"/>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F7E6A76C-EE58-4D0C-4FAB-100F1F767891}"/>
              </a:ext>
            </a:extLst>
          </p:cNvPr>
          <p:cNvSpPr>
            <a:spLocks noGrp="1"/>
          </p:cNvSpPr>
          <p:nvPr>
            <p:ph type="sldNum" sz="quarter" idx="12"/>
          </p:nvPr>
        </p:nvSpPr>
        <p:spPr/>
        <p:txBody>
          <a:bodyPr/>
          <a:lstStyle>
            <a:lvl1pPr>
              <a:defRPr/>
            </a:lvl1pPr>
          </a:lstStyle>
          <a:p>
            <a:fld id="{37CF4C87-7107-4100-8AAB-34E2F0CC4D61}" type="slidenum">
              <a:rPr lang="en-US" altLang="en-US"/>
              <a:pPr/>
              <a:t>‹#›</a:t>
            </a:fld>
            <a:endParaRPr lang="en-US" altLang="en-US"/>
          </a:p>
        </p:txBody>
      </p:sp>
    </p:spTree>
    <p:extLst>
      <p:ext uri="{BB962C8B-B14F-4D97-AF65-F5344CB8AC3E}">
        <p14:creationId xmlns:p14="http://schemas.microsoft.com/office/powerpoint/2010/main" val="573291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CAB4E-3839-89E9-AFBA-87B352ADE0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EFA49E-919C-2FB2-6019-C15CDB805F71}"/>
              </a:ext>
            </a:extLst>
          </p:cNvPr>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45E5A9-F76C-E038-0573-4130BFEB56E5}"/>
              </a:ext>
            </a:extLst>
          </p:cNvPr>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D828B96-01AC-B484-61EB-B0FEF10F2ABA}"/>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1C98CEE0-7E57-C570-8016-BCBDB9D353A9}"/>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E629554E-DA72-42FE-571B-38A1BC395EB5}"/>
              </a:ext>
            </a:extLst>
          </p:cNvPr>
          <p:cNvSpPr>
            <a:spLocks noGrp="1"/>
          </p:cNvSpPr>
          <p:nvPr>
            <p:ph type="sldNum" sz="quarter" idx="12"/>
          </p:nvPr>
        </p:nvSpPr>
        <p:spPr/>
        <p:txBody>
          <a:bodyPr/>
          <a:lstStyle>
            <a:lvl1pPr>
              <a:defRPr/>
            </a:lvl1pPr>
          </a:lstStyle>
          <a:p>
            <a:fld id="{9C3DA3F5-9B4C-4996-987C-3720A5E919C6}" type="slidenum">
              <a:rPr lang="en-US" altLang="en-US"/>
              <a:pPr/>
              <a:t>‹#›</a:t>
            </a:fld>
            <a:endParaRPr lang="en-US" altLang="en-US"/>
          </a:p>
        </p:txBody>
      </p:sp>
    </p:spTree>
    <p:extLst>
      <p:ext uri="{BB962C8B-B14F-4D97-AF65-F5344CB8AC3E}">
        <p14:creationId xmlns:p14="http://schemas.microsoft.com/office/powerpoint/2010/main" val="43109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29D0B-1D39-52F3-977E-A90B725DF852}"/>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A58BA75-786E-BCB5-3958-9CC746A10BF8}"/>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12654B6-84E2-E73E-66E8-B1857BA03CE5}"/>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20F5B7B-D3ED-6F79-053D-F0BD4D247B23}"/>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A11C42-D58F-16A5-9C4B-44947082AC3B}"/>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E5BEC57-26A7-8649-D2A0-ED9E8BCFB02B}"/>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496FF15F-3384-3C4E-CABA-15E6D2151F19}"/>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5BC22E66-929B-B2DF-088B-4E4E9C5BB442}"/>
              </a:ext>
            </a:extLst>
          </p:cNvPr>
          <p:cNvSpPr>
            <a:spLocks noGrp="1"/>
          </p:cNvSpPr>
          <p:nvPr>
            <p:ph type="sldNum" sz="quarter" idx="12"/>
          </p:nvPr>
        </p:nvSpPr>
        <p:spPr/>
        <p:txBody>
          <a:bodyPr/>
          <a:lstStyle>
            <a:lvl1pPr>
              <a:defRPr/>
            </a:lvl1pPr>
          </a:lstStyle>
          <a:p>
            <a:fld id="{EF9A41BE-D745-4811-8A04-851068FAE200}" type="slidenum">
              <a:rPr lang="en-US" altLang="en-US"/>
              <a:pPr/>
              <a:t>‹#›</a:t>
            </a:fld>
            <a:endParaRPr lang="en-US" altLang="en-US"/>
          </a:p>
        </p:txBody>
      </p:sp>
    </p:spTree>
    <p:extLst>
      <p:ext uri="{BB962C8B-B14F-4D97-AF65-F5344CB8AC3E}">
        <p14:creationId xmlns:p14="http://schemas.microsoft.com/office/powerpoint/2010/main" val="35065423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47C52-AFA5-4116-47E0-0C605C8DEAD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150438C-BDCD-E998-F2E1-E261C08172E1}"/>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00A15029-6AE5-4BFE-CB0A-A1C96818AE37}"/>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768BF48E-1201-009A-3B03-6F63E7E81553}"/>
              </a:ext>
            </a:extLst>
          </p:cNvPr>
          <p:cNvSpPr>
            <a:spLocks noGrp="1"/>
          </p:cNvSpPr>
          <p:nvPr>
            <p:ph type="sldNum" sz="quarter" idx="12"/>
          </p:nvPr>
        </p:nvSpPr>
        <p:spPr/>
        <p:txBody>
          <a:bodyPr/>
          <a:lstStyle>
            <a:lvl1pPr>
              <a:defRPr/>
            </a:lvl1pPr>
          </a:lstStyle>
          <a:p>
            <a:fld id="{D917BC53-9131-4493-BC53-019A96C8E2E5}" type="slidenum">
              <a:rPr lang="en-US" altLang="en-US"/>
              <a:pPr/>
              <a:t>‹#›</a:t>
            </a:fld>
            <a:endParaRPr lang="en-US" altLang="en-US"/>
          </a:p>
        </p:txBody>
      </p:sp>
    </p:spTree>
    <p:extLst>
      <p:ext uri="{BB962C8B-B14F-4D97-AF65-F5344CB8AC3E}">
        <p14:creationId xmlns:p14="http://schemas.microsoft.com/office/powerpoint/2010/main" val="342726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954284-26E7-6353-471B-10F17A444643}"/>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78273757-02AD-86A1-C9D4-A0DB08B2972E}"/>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93FFD6A4-611C-ECE2-D405-5A2AF5ADEF4F}"/>
              </a:ext>
            </a:extLst>
          </p:cNvPr>
          <p:cNvSpPr>
            <a:spLocks noGrp="1"/>
          </p:cNvSpPr>
          <p:nvPr>
            <p:ph type="sldNum" sz="quarter" idx="12"/>
          </p:nvPr>
        </p:nvSpPr>
        <p:spPr/>
        <p:txBody>
          <a:bodyPr/>
          <a:lstStyle>
            <a:lvl1pPr>
              <a:defRPr/>
            </a:lvl1pPr>
          </a:lstStyle>
          <a:p>
            <a:fld id="{493FB5C1-3B24-4D9D-85D4-7498358EFAE9}" type="slidenum">
              <a:rPr lang="en-US" altLang="en-US"/>
              <a:pPr/>
              <a:t>‹#›</a:t>
            </a:fld>
            <a:endParaRPr lang="en-US" altLang="en-US"/>
          </a:p>
        </p:txBody>
      </p:sp>
    </p:spTree>
    <p:extLst>
      <p:ext uri="{BB962C8B-B14F-4D97-AF65-F5344CB8AC3E}">
        <p14:creationId xmlns:p14="http://schemas.microsoft.com/office/powerpoint/2010/main" val="14360233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5E97F-853F-6C7C-8C4C-2BC6D1DEFFAE}"/>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739CF12-4AD2-8F7F-5F4C-2DA6ED36C44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98F69F2-32B8-0D65-6CAB-F866288B7D5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44D742-6FA3-02AE-9E95-7C684B6CA9B2}"/>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54762F6E-D425-4ED4-0705-EB1E2527CACE}"/>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2874C539-DFC5-F0D9-3266-28D7B473EB40}"/>
              </a:ext>
            </a:extLst>
          </p:cNvPr>
          <p:cNvSpPr>
            <a:spLocks noGrp="1"/>
          </p:cNvSpPr>
          <p:nvPr>
            <p:ph type="sldNum" sz="quarter" idx="12"/>
          </p:nvPr>
        </p:nvSpPr>
        <p:spPr/>
        <p:txBody>
          <a:bodyPr/>
          <a:lstStyle>
            <a:lvl1pPr>
              <a:defRPr/>
            </a:lvl1pPr>
          </a:lstStyle>
          <a:p>
            <a:fld id="{5BCB6739-03A7-471F-862D-2A2EA3C6D936}" type="slidenum">
              <a:rPr lang="en-US" altLang="en-US"/>
              <a:pPr/>
              <a:t>‹#›</a:t>
            </a:fld>
            <a:endParaRPr lang="en-US" altLang="en-US"/>
          </a:p>
        </p:txBody>
      </p:sp>
    </p:spTree>
    <p:extLst>
      <p:ext uri="{BB962C8B-B14F-4D97-AF65-F5344CB8AC3E}">
        <p14:creationId xmlns:p14="http://schemas.microsoft.com/office/powerpoint/2010/main" val="35899880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505E6-C106-C8DA-7439-9D5D86ED5F5F}"/>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27A6686-73F8-5D8E-F2B4-2D38BAAB9626}"/>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C3E2B5C-CBBC-F275-785E-EA1C4D8ECD8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898320-7533-B5FF-52B9-B63ACFD85576}"/>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813AFC28-67C1-E75C-AEFC-A854179CF40D}"/>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18E8D077-CC7D-F004-AF26-B94F0191575D}"/>
              </a:ext>
            </a:extLst>
          </p:cNvPr>
          <p:cNvSpPr>
            <a:spLocks noGrp="1"/>
          </p:cNvSpPr>
          <p:nvPr>
            <p:ph type="sldNum" sz="quarter" idx="12"/>
          </p:nvPr>
        </p:nvSpPr>
        <p:spPr/>
        <p:txBody>
          <a:bodyPr/>
          <a:lstStyle>
            <a:lvl1pPr>
              <a:defRPr/>
            </a:lvl1pPr>
          </a:lstStyle>
          <a:p>
            <a:fld id="{AAE920FB-10BD-4179-96D9-711C1E273FF4}" type="slidenum">
              <a:rPr lang="en-US" altLang="en-US"/>
              <a:pPr/>
              <a:t>‹#›</a:t>
            </a:fld>
            <a:endParaRPr lang="en-US" altLang="en-US"/>
          </a:p>
        </p:txBody>
      </p:sp>
    </p:spTree>
    <p:extLst>
      <p:ext uri="{BB962C8B-B14F-4D97-AF65-F5344CB8AC3E}">
        <p14:creationId xmlns:p14="http://schemas.microsoft.com/office/powerpoint/2010/main" val="376587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BF79F-5D24-01C2-FB9F-927EE7021E1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779EF26-A6E3-2977-C327-2C2929F14BA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221559-1AFF-C215-714D-6E011905BA5C}"/>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B0DA3A32-FF83-66CD-3D4D-B074C48607ED}"/>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A89A1EFB-27A5-45C9-47E2-AA1DE1503E05}"/>
              </a:ext>
            </a:extLst>
          </p:cNvPr>
          <p:cNvSpPr>
            <a:spLocks noGrp="1"/>
          </p:cNvSpPr>
          <p:nvPr>
            <p:ph type="sldNum" sz="quarter" idx="12"/>
          </p:nvPr>
        </p:nvSpPr>
        <p:spPr/>
        <p:txBody>
          <a:bodyPr/>
          <a:lstStyle>
            <a:lvl1pPr>
              <a:defRPr/>
            </a:lvl1pPr>
          </a:lstStyle>
          <a:p>
            <a:fld id="{2DE1F418-6134-47C8-9DC3-6D2D67650DF8}" type="slidenum">
              <a:rPr lang="en-US" altLang="en-US"/>
              <a:pPr/>
              <a:t>‹#›</a:t>
            </a:fld>
            <a:endParaRPr lang="en-US" altLang="en-US"/>
          </a:p>
        </p:txBody>
      </p:sp>
    </p:spTree>
    <p:extLst>
      <p:ext uri="{BB962C8B-B14F-4D97-AF65-F5344CB8AC3E}">
        <p14:creationId xmlns:p14="http://schemas.microsoft.com/office/powerpoint/2010/main" val="477119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0AF48A6-9D4E-4F52-394B-608EBE07E69D}"/>
              </a:ext>
            </a:extLst>
          </p:cNvPr>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F1E49A0-CC98-61A6-2D3D-8E624196AB48}"/>
              </a:ext>
            </a:extLst>
          </p:cNvPr>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3B9171-726D-0C60-78A3-D487E238CF3C}"/>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23AD4A99-70E1-9E1F-A0DB-A35044B3D47D}"/>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FFD79484-EF03-0018-AA01-9C3DEF5179DD}"/>
              </a:ext>
            </a:extLst>
          </p:cNvPr>
          <p:cNvSpPr>
            <a:spLocks noGrp="1"/>
          </p:cNvSpPr>
          <p:nvPr>
            <p:ph type="sldNum" sz="quarter" idx="12"/>
          </p:nvPr>
        </p:nvSpPr>
        <p:spPr/>
        <p:txBody>
          <a:bodyPr/>
          <a:lstStyle>
            <a:lvl1pPr>
              <a:defRPr/>
            </a:lvl1pPr>
          </a:lstStyle>
          <a:p>
            <a:fld id="{9D470EEE-5FF3-490E-AB1D-90B19F40A45E}" type="slidenum">
              <a:rPr lang="en-US" altLang="en-US"/>
              <a:pPr/>
              <a:t>‹#›</a:t>
            </a:fld>
            <a:endParaRPr lang="en-US" altLang="en-US"/>
          </a:p>
        </p:txBody>
      </p:sp>
    </p:spTree>
    <p:extLst>
      <p:ext uri="{BB962C8B-B14F-4D97-AF65-F5344CB8AC3E}">
        <p14:creationId xmlns:p14="http://schemas.microsoft.com/office/powerpoint/2010/main" val="7775455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C3FD0-45FD-ABBC-B6E2-3D3B0E09F695}"/>
              </a:ext>
            </a:extLst>
          </p:cNvPr>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DC08A62C-0117-E914-5939-B3E85BE1C828}"/>
              </a:ext>
            </a:extLst>
          </p:cNvPr>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C7C68A4-3DD9-C6F4-D57E-60F4F5AF62BF}"/>
              </a:ext>
            </a:extLst>
          </p:cNvPr>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FE3772F-BF61-848C-B54C-4D64851AF739}"/>
              </a:ext>
            </a:extLst>
          </p:cNvPr>
          <p:cNvSpPr>
            <a:spLocks noGrp="1"/>
          </p:cNvSpPr>
          <p:nvPr>
            <p:ph type="dt" sz="half" idx="10"/>
          </p:nvPr>
        </p:nvSpPr>
        <p:spPr>
          <a:xfrm>
            <a:off x="685800" y="6248400"/>
            <a:ext cx="1905000" cy="457200"/>
          </a:xfrm>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0448D7CB-78DD-CF1C-03B2-93E4E9AB115B}"/>
              </a:ext>
            </a:extLst>
          </p:cNvPr>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9DF45DBB-4DAA-E120-AEB6-F6C8E9D7683C}"/>
              </a:ext>
            </a:extLst>
          </p:cNvPr>
          <p:cNvSpPr>
            <a:spLocks noGrp="1"/>
          </p:cNvSpPr>
          <p:nvPr>
            <p:ph type="sldNum" sz="quarter" idx="12"/>
          </p:nvPr>
        </p:nvSpPr>
        <p:spPr>
          <a:xfrm>
            <a:off x="6553200" y="6248400"/>
            <a:ext cx="1905000" cy="457200"/>
          </a:xfrm>
        </p:spPr>
        <p:txBody>
          <a:bodyPr/>
          <a:lstStyle>
            <a:lvl1pPr>
              <a:defRPr/>
            </a:lvl1pPr>
          </a:lstStyle>
          <a:p>
            <a:fld id="{42DE0057-C966-4996-BB60-622777F1D2B2}" type="slidenum">
              <a:rPr lang="en-US" altLang="en-US"/>
              <a:pPr/>
              <a:t>‹#›</a:t>
            </a:fld>
            <a:endParaRPr lang="en-US" altLang="en-US"/>
          </a:p>
        </p:txBody>
      </p:sp>
    </p:spTree>
    <p:extLst>
      <p:ext uri="{BB962C8B-B14F-4D97-AF65-F5344CB8AC3E}">
        <p14:creationId xmlns:p14="http://schemas.microsoft.com/office/powerpoint/2010/main" val="1438523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CE476-FCC5-4DA8-3052-E896EE6FB3FF}"/>
              </a:ext>
            </a:extLst>
          </p:cNvPr>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CD0B4913-3868-FA18-EFE9-B477F41CA57B}"/>
              </a:ext>
            </a:extLst>
          </p:cNvPr>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FB9A040-0C2B-1FE5-D296-38E5B513B6DB}"/>
              </a:ext>
            </a:extLst>
          </p:cNvPr>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a:extLst>
              <a:ext uri="{FF2B5EF4-FFF2-40B4-BE49-F238E27FC236}">
                <a16:creationId xmlns:a16="http://schemas.microsoft.com/office/drawing/2014/main" id="{2C71FABB-F55C-3AC2-2E78-BB289E6B0EB0}"/>
              </a:ext>
            </a:extLst>
          </p:cNvPr>
          <p:cNvSpPr>
            <a:spLocks noGrp="1"/>
          </p:cNvSpPr>
          <p:nvPr>
            <p:ph sz="quarter" idx="3"/>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a:extLst>
              <a:ext uri="{FF2B5EF4-FFF2-40B4-BE49-F238E27FC236}">
                <a16:creationId xmlns:a16="http://schemas.microsoft.com/office/drawing/2014/main" id="{03735917-701C-51F8-CA05-78A182F1A26C}"/>
              </a:ext>
            </a:extLst>
          </p:cNvPr>
          <p:cNvSpPr>
            <a:spLocks noGrp="1"/>
          </p:cNvSpPr>
          <p:nvPr>
            <p:ph type="dt" sz="half" idx="10"/>
          </p:nvPr>
        </p:nvSpPr>
        <p:spPr>
          <a:xfrm>
            <a:off x="685800" y="6248400"/>
            <a:ext cx="1905000" cy="457200"/>
          </a:xfrm>
        </p:spPr>
        <p:txBody>
          <a:bodyPr/>
          <a:lstStyle>
            <a:lvl1pPr>
              <a:defRPr/>
            </a:lvl1pPr>
          </a:lstStyle>
          <a:p>
            <a:endParaRPr lang="en-US" altLang="en-US"/>
          </a:p>
        </p:txBody>
      </p:sp>
      <p:sp>
        <p:nvSpPr>
          <p:cNvPr id="7" name="Footer Placeholder 6">
            <a:extLst>
              <a:ext uri="{FF2B5EF4-FFF2-40B4-BE49-F238E27FC236}">
                <a16:creationId xmlns:a16="http://schemas.microsoft.com/office/drawing/2014/main" id="{4536E86B-F364-F597-5035-973EF74E4C00}"/>
              </a:ext>
            </a:extLst>
          </p:cNvPr>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8" name="Slide Number Placeholder 7">
            <a:extLst>
              <a:ext uri="{FF2B5EF4-FFF2-40B4-BE49-F238E27FC236}">
                <a16:creationId xmlns:a16="http://schemas.microsoft.com/office/drawing/2014/main" id="{69369EEA-4AB0-52DE-7120-600CA87CD760}"/>
              </a:ext>
            </a:extLst>
          </p:cNvPr>
          <p:cNvSpPr>
            <a:spLocks noGrp="1"/>
          </p:cNvSpPr>
          <p:nvPr>
            <p:ph type="sldNum" sz="quarter" idx="12"/>
          </p:nvPr>
        </p:nvSpPr>
        <p:spPr>
          <a:xfrm>
            <a:off x="6553200" y="6248400"/>
            <a:ext cx="1905000" cy="457200"/>
          </a:xfrm>
        </p:spPr>
        <p:txBody>
          <a:bodyPr/>
          <a:lstStyle>
            <a:lvl1pPr>
              <a:defRPr/>
            </a:lvl1pPr>
          </a:lstStyle>
          <a:p>
            <a:fld id="{74CE7747-5819-42F9-A83C-9F90D732A37F}" type="slidenum">
              <a:rPr lang="en-US" altLang="en-US"/>
              <a:pPr/>
              <a:t>‹#›</a:t>
            </a:fld>
            <a:endParaRPr lang="en-US" altLang="en-US"/>
          </a:p>
        </p:txBody>
      </p:sp>
    </p:spTree>
    <p:extLst>
      <p:ext uri="{BB962C8B-B14F-4D97-AF65-F5344CB8AC3E}">
        <p14:creationId xmlns:p14="http://schemas.microsoft.com/office/powerpoint/2010/main" val="3723318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C094C684-895A-5E45-2603-54C7566E30BC}"/>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40EC9470-E8BA-D9D3-E373-D387568CFE4D}"/>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CA910CDF-1AB8-2F70-47B1-189C5DF72D74}"/>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a:extLst>
              <a:ext uri="{FF2B5EF4-FFF2-40B4-BE49-F238E27FC236}">
                <a16:creationId xmlns:a16="http://schemas.microsoft.com/office/drawing/2014/main" id="{0EA817E2-73C8-EDDC-D60B-DDA288873608}"/>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a:extLst>
              <a:ext uri="{FF2B5EF4-FFF2-40B4-BE49-F238E27FC236}">
                <a16:creationId xmlns:a16="http://schemas.microsoft.com/office/drawing/2014/main" id="{32AE0492-D08D-6DBD-8BC0-CF101BAC31F3}"/>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026F55D1-5E4A-4F5D-A8C2-5A3F0A5DA253}"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openxmlformats.org/officeDocument/2006/relationships/image" Target="../media/image21.jpeg"/></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7.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1.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3.xml"/><Relationship Id="rId1" Type="http://schemas.openxmlformats.org/officeDocument/2006/relationships/slideLayout" Target="../slideLayouts/slideLayout13.xml"/><Relationship Id="rId4" Type="http://schemas.openxmlformats.org/officeDocument/2006/relationships/image" Target="../media/image50.jpeg"/></Relationships>
</file>

<file path=ppt/slides/_rels/slide6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4.xml"/><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5.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71.xml"/><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72.xml"/><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73.xml"/><Relationship Id="rId1" Type="http://schemas.openxmlformats.org/officeDocument/2006/relationships/slideLayout" Target="../slideLayouts/slideLayout13.xml"/><Relationship Id="rId4" Type="http://schemas.openxmlformats.org/officeDocument/2006/relationships/image" Target="../media/image57.jpe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75.xml"/><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76.xml"/><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77.xml"/><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78.xml"/><Relationship Id="rId1" Type="http://schemas.openxmlformats.org/officeDocument/2006/relationships/slideLayout" Target="../slideLayouts/slideLayout13.xml"/><Relationship Id="rId4" Type="http://schemas.openxmlformats.org/officeDocument/2006/relationships/image" Target="../media/image62.jpeg"/></Relationships>
</file>

<file path=ppt/slides/_rels/slide7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C2802909-D7BC-81A3-1276-C3A496A9D340}"/>
              </a:ext>
            </a:extLst>
          </p:cNvPr>
          <p:cNvSpPr>
            <a:spLocks noGrp="1"/>
          </p:cNvSpPr>
          <p:nvPr>
            <p:ph type="sldNum" sz="quarter" idx="12"/>
          </p:nvPr>
        </p:nvSpPr>
        <p:spPr/>
        <p:txBody>
          <a:bodyPr/>
          <a:lstStyle/>
          <a:p>
            <a:fld id="{37078823-7CB2-4D08-A5B1-5A94E482430D}" type="slidenum">
              <a:rPr lang="en-US" altLang="en-US"/>
              <a:pPr/>
              <a:t>1</a:t>
            </a:fld>
            <a:endParaRPr lang="en-US" altLang="en-US"/>
          </a:p>
        </p:txBody>
      </p:sp>
      <p:sp>
        <p:nvSpPr>
          <p:cNvPr id="558082" name="Rectangle 2">
            <a:extLst>
              <a:ext uri="{FF2B5EF4-FFF2-40B4-BE49-F238E27FC236}">
                <a16:creationId xmlns:a16="http://schemas.microsoft.com/office/drawing/2014/main" id="{C6EEA8D0-E191-79F6-189A-00CB07F80F99}"/>
              </a:ext>
            </a:extLst>
          </p:cNvPr>
          <p:cNvSpPr>
            <a:spLocks noGrp="1" noChangeArrowheads="1"/>
          </p:cNvSpPr>
          <p:nvPr>
            <p:ph type="ctrTitle"/>
          </p:nvPr>
        </p:nvSpPr>
        <p:spPr>
          <a:xfrm>
            <a:off x="776288" y="3048000"/>
            <a:ext cx="7681912" cy="3186113"/>
          </a:xfrm>
        </p:spPr>
        <p:txBody>
          <a:bodyPr anchor="ctr"/>
          <a:lstStyle/>
          <a:p>
            <a:r>
              <a:rPr lang="en-US" altLang="en-US" sz="5400">
                <a:latin typeface="Palatino Linotype" panose="02040502050505030304" pitchFamily="18" charset="0"/>
              </a:rPr>
              <a:t>Emotions, Stress, and Health</a:t>
            </a:r>
            <a:br>
              <a:rPr lang="en-US" altLang="en-US" sz="5400">
                <a:latin typeface="Palatino Linotype" panose="02040502050505030304" pitchFamily="18" charset="0"/>
              </a:rPr>
            </a:br>
            <a:br>
              <a:rPr lang="en-US" altLang="en-US" sz="4400">
                <a:latin typeface="Palatino Linotype" panose="02040502050505030304" pitchFamily="18" charset="0"/>
              </a:rPr>
            </a:br>
            <a:r>
              <a:rPr lang="en-US" altLang="en-US" sz="3600">
                <a:solidFill>
                  <a:schemeClr val="tx1"/>
                </a:solidFill>
                <a:latin typeface="Palatino Linotype" panose="02040502050505030304" pitchFamily="18" charset="0"/>
                <a:cs typeface="Times" panose="02020603050405020304" pitchFamily="18" charset="0"/>
              </a:rPr>
              <a:t>Chapter 8B</a:t>
            </a:r>
          </a:p>
        </p:txBody>
      </p:sp>
      <p:pic>
        <p:nvPicPr>
          <p:cNvPr id="558085" name="Picture 5">
            <a:extLst>
              <a:ext uri="{FF2B5EF4-FFF2-40B4-BE49-F238E27FC236}">
                <a16:creationId xmlns:a16="http://schemas.microsoft.com/office/drawing/2014/main" id="{900178F7-A2FF-C311-69EA-71777913DE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075" y="76200"/>
            <a:ext cx="2276475" cy="304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AF255A8E-2EFD-B9FE-C0F0-BADEEBC23F4D}"/>
              </a:ext>
            </a:extLst>
          </p:cNvPr>
          <p:cNvSpPr>
            <a:spLocks noGrp="1"/>
          </p:cNvSpPr>
          <p:nvPr>
            <p:ph type="sldNum" sz="quarter" idx="12"/>
          </p:nvPr>
        </p:nvSpPr>
        <p:spPr/>
        <p:txBody>
          <a:bodyPr/>
          <a:lstStyle/>
          <a:p>
            <a:fld id="{EA155181-4F85-4EFC-B3F1-DE25889B1D7B}" type="slidenum">
              <a:rPr lang="en-US" altLang="en-US"/>
              <a:pPr/>
              <a:t>2</a:t>
            </a:fld>
            <a:endParaRPr lang="en-US" altLang="en-US"/>
          </a:p>
        </p:txBody>
      </p:sp>
      <p:sp>
        <p:nvSpPr>
          <p:cNvPr id="561154" name="Rectangle 2">
            <a:extLst>
              <a:ext uri="{FF2B5EF4-FFF2-40B4-BE49-F238E27FC236}">
                <a16:creationId xmlns:a16="http://schemas.microsoft.com/office/drawing/2014/main" id="{81CAE961-4C16-DF6F-19C7-4E6D510B1A3A}"/>
              </a:ext>
            </a:extLst>
          </p:cNvPr>
          <p:cNvSpPr>
            <a:spLocks noGrp="1" noChangeArrowheads="1"/>
          </p:cNvSpPr>
          <p:nvPr>
            <p:ph type="title"/>
          </p:nvPr>
        </p:nvSpPr>
        <p:spPr>
          <a:xfrm>
            <a:off x="671513" y="152400"/>
            <a:ext cx="7772400" cy="1143000"/>
          </a:xfrm>
        </p:spPr>
        <p:txBody>
          <a:bodyPr/>
          <a:lstStyle/>
          <a:p>
            <a:r>
              <a:rPr lang="en-US" altLang="en-US" sz="4000">
                <a:latin typeface="Palatino Linotype" panose="02040502050505030304" pitchFamily="18" charset="0"/>
              </a:rPr>
              <a:t>Emotions, Stress, and Health</a:t>
            </a:r>
          </a:p>
        </p:txBody>
      </p:sp>
      <p:sp>
        <p:nvSpPr>
          <p:cNvPr id="561155" name="Rectangle 3">
            <a:extLst>
              <a:ext uri="{FF2B5EF4-FFF2-40B4-BE49-F238E27FC236}">
                <a16:creationId xmlns:a16="http://schemas.microsoft.com/office/drawing/2014/main" id="{3FD4B902-C25D-1D28-DF14-C107D76433B9}"/>
              </a:ext>
            </a:extLst>
          </p:cNvPr>
          <p:cNvSpPr>
            <a:spLocks noGrp="1" noChangeArrowheads="1"/>
          </p:cNvSpPr>
          <p:nvPr>
            <p:ph type="body" idx="1"/>
          </p:nvPr>
        </p:nvSpPr>
        <p:spPr>
          <a:xfrm>
            <a:off x="1676400" y="1295400"/>
            <a:ext cx="5938838" cy="5033963"/>
          </a:xfrm>
          <a:noFill/>
        </p:spPr>
        <p:txBody>
          <a:bodyPr/>
          <a:lstStyle/>
          <a:p>
            <a:pPr marL="0" indent="0">
              <a:lnSpc>
                <a:spcPct val="90000"/>
              </a:lnSpc>
              <a:spcAft>
                <a:spcPct val="20000"/>
              </a:spcAft>
              <a:buFont typeface="Wingdings" panose="05000000000000000000" pitchFamily="2" charset="2"/>
              <a:buNone/>
            </a:pPr>
            <a:r>
              <a:rPr lang="en-US" altLang="en-US" sz="3600">
                <a:solidFill>
                  <a:srgbClr val="0000FF"/>
                </a:solidFill>
                <a:latin typeface="Palatino Linotype" panose="02040502050505030304" pitchFamily="18" charset="0"/>
              </a:rPr>
              <a:t>Theories of Emotion</a:t>
            </a:r>
          </a:p>
          <a:p>
            <a:pPr marL="0" indent="0">
              <a:lnSpc>
                <a:spcPct val="15000"/>
              </a:lnSpc>
              <a:spcAft>
                <a:spcPct val="20000"/>
              </a:spcAft>
              <a:buFont typeface="Wingdings" panose="05000000000000000000" pitchFamily="2" charset="2"/>
              <a:buNone/>
            </a:pPr>
            <a:endParaRPr lang="en-US" altLang="en-US" sz="3600">
              <a:solidFill>
                <a:srgbClr val="0000FF"/>
              </a:solidFill>
              <a:latin typeface="Palatino Linotype" panose="02040502050505030304" pitchFamily="18" charset="0"/>
            </a:endParaRPr>
          </a:p>
          <a:p>
            <a:pPr marL="0" indent="0">
              <a:lnSpc>
                <a:spcPct val="90000"/>
              </a:lnSpc>
              <a:spcAft>
                <a:spcPct val="20000"/>
              </a:spcAft>
              <a:buFont typeface="Wingdings" panose="05000000000000000000" pitchFamily="2" charset="2"/>
              <a:buNone/>
            </a:pPr>
            <a:r>
              <a:rPr lang="en-US" altLang="en-US" sz="3600">
                <a:solidFill>
                  <a:srgbClr val="0000FF"/>
                </a:solidFill>
                <a:latin typeface="Palatino Linotype" panose="02040502050505030304" pitchFamily="18" charset="0"/>
              </a:rPr>
              <a:t>Embodied Emotion</a:t>
            </a:r>
          </a:p>
          <a:p>
            <a:pPr marL="381000" lvl="1" indent="-266700">
              <a:lnSpc>
                <a:spcPct val="90000"/>
              </a:lnSpc>
              <a:spcAft>
                <a:spcPct val="20000"/>
              </a:spcAft>
              <a:buFont typeface="Wingdings" panose="05000000000000000000" pitchFamily="2" charset="2"/>
              <a:buChar char="§"/>
            </a:pPr>
            <a:r>
              <a:rPr lang="en-US" altLang="en-US">
                <a:latin typeface="Palatino Linotype" panose="02040502050505030304" pitchFamily="18" charset="0"/>
              </a:rPr>
              <a:t>Emotions and The Autonomic Nervous System</a:t>
            </a:r>
          </a:p>
          <a:p>
            <a:pPr marL="381000" lvl="1" indent="-266700">
              <a:lnSpc>
                <a:spcPct val="90000"/>
              </a:lnSpc>
              <a:spcAft>
                <a:spcPct val="20000"/>
              </a:spcAft>
              <a:buFont typeface="Wingdings" panose="05000000000000000000" pitchFamily="2" charset="2"/>
              <a:buChar char="§"/>
            </a:pPr>
            <a:r>
              <a:rPr lang="en-US" altLang="en-US">
                <a:latin typeface="Palatino Linotype" panose="02040502050505030304" pitchFamily="18" charset="0"/>
              </a:rPr>
              <a:t>Physiological Similarities Among Specific Emotions</a:t>
            </a:r>
          </a:p>
          <a:p>
            <a:pPr marL="381000" lvl="1" indent="-266700">
              <a:lnSpc>
                <a:spcPct val="90000"/>
              </a:lnSpc>
              <a:spcAft>
                <a:spcPct val="20000"/>
              </a:spcAft>
              <a:buFont typeface="Wingdings" panose="05000000000000000000" pitchFamily="2" charset="2"/>
              <a:buChar char="§"/>
            </a:pPr>
            <a:r>
              <a:rPr lang="en-US" altLang="en-US">
                <a:latin typeface="Palatino Linotype" panose="02040502050505030304" pitchFamily="18" charset="0"/>
              </a:rPr>
              <a:t>Physiological Differences Among Specific Emotions</a:t>
            </a:r>
          </a:p>
          <a:p>
            <a:pPr marL="381000" lvl="1" indent="-266700">
              <a:lnSpc>
                <a:spcPct val="90000"/>
              </a:lnSpc>
              <a:spcAft>
                <a:spcPct val="20000"/>
              </a:spcAft>
              <a:buFont typeface="Wingdings" panose="05000000000000000000" pitchFamily="2" charset="2"/>
              <a:buChar char="§"/>
            </a:pPr>
            <a:r>
              <a:rPr lang="en-US" altLang="en-US">
                <a:latin typeface="Palatino Linotype" panose="02040502050505030304" pitchFamily="18" charset="0"/>
              </a:rPr>
              <a:t>Cognition And Emotion</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EBEE82C6-050E-359F-9C66-AF66F2D187A9}"/>
              </a:ext>
            </a:extLst>
          </p:cNvPr>
          <p:cNvSpPr>
            <a:spLocks noGrp="1"/>
          </p:cNvSpPr>
          <p:nvPr>
            <p:ph type="sldNum" sz="quarter" idx="12"/>
          </p:nvPr>
        </p:nvSpPr>
        <p:spPr/>
        <p:txBody>
          <a:bodyPr/>
          <a:lstStyle/>
          <a:p>
            <a:fld id="{EBCAEECB-D61D-4191-8B31-7A2C1E2002E4}" type="slidenum">
              <a:rPr lang="en-US" altLang="en-US"/>
              <a:pPr/>
              <a:t>3</a:t>
            </a:fld>
            <a:endParaRPr lang="en-US" altLang="en-US"/>
          </a:p>
        </p:txBody>
      </p:sp>
      <p:sp>
        <p:nvSpPr>
          <p:cNvPr id="563203" name="Rectangle 3">
            <a:extLst>
              <a:ext uri="{FF2B5EF4-FFF2-40B4-BE49-F238E27FC236}">
                <a16:creationId xmlns:a16="http://schemas.microsoft.com/office/drawing/2014/main" id="{3B2B961A-B7F4-257A-EB4B-0348E3D3C7A4}"/>
              </a:ext>
            </a:extLst>
          </p:cNvPr>
          <p:cNvSpPr>
            <a:spLocks noGrp="1" noChangeArrowheads="1"/>
          </p:cNvSpPr>
          <p:nvPr>
            <p:ph type="body" idx="1"/>
          </p:nvPr>
        </p:nvSpPr>
        <p:spPr>
          <a:xfrm>
            <a:off x="1590675" y="1595438"/>
            <a:ext cx="5938838" cy="4957762"/>
          </a:xfrm>
          <a:noFill/>
        </p:spPr>
        <p:txBody>
          <a:bodyPr/>
          <a:lstStyle/>
          <a:p>
            <a:pPr marL="0" indent="0">
              <a:spcAft>
                <a:spcPct val="20000"/>
              </a:spcAft>
              <a:buFont typeface="Wingdings" panose="05000000000000000000" pitchFamily="2" charset="2"/>
              <a:buNone/>
            </a:pPr>
            <a:r>
              <a:rPr lang="en-US" altLang="en-US" sz="3600">
                <a:solidFill>
                  <a:srgbClr val="0000FF"/>
                </a:solidFill>
                <a:latin typeface="Palatino Linotype" panose="02040502050505030304" pitchFamily="18" charset="0"/>
              </a:rPr>
              <a:t>Expressed Emotion</a:t>
            </a:r>
            <a:endParaRPr lang="en-US" altLang="en-US">
              <a:latin typeface="Palatino Linotype" panose="02040502050505030304" pitchFamily="18" charset="0"/>
            </a:endParaRPr>
          </a:p>
          <a:p>
            <a:pPr marL="381000" lvl="1" indent="-266700">
              <a:spcAft>
                <a:spcPct val="20000"/>
              </a:spcAft>
              <a:buFont typeface="Wingdings" panose="05000000000000000000" pitchFamily="2" charset="2"/>
              <a:buChar char="§"/>
            </a:pPr>
            <a:r>
              <a:rPr lang="en-US" altLang="en-US">
                <a:latin typeface="Palatino Linotype" panose="02040502050505030304" pitchFamily="18" charset="0"/>
              </a:rPr>
              <a:t>Detecting Emotion</a:t>
            </a:r>
          </a:p>
          <a:p>
            <a:pPr marL="381000" lvl="1" indent="-266700">
              <a:spcAft>
                <a:spcPct val="20000"/>
              </a:spcAft>
              <a:buFont typeface="Wingdings" panose="05000000000000000000" pitchFamily="2" charset="2"/>
              <a:buChar char="§"/>
            </a:pPr>
            <a:r>
              <a:rPr lang="en-US" altLang="en-US">
                <a:latin typeface="Palatino Linotype" panose="02040502050505030304" pitchFamily="18" charset="0"/>
              </a:rPr>
              <a:t>Gender, Emotion, and Nonverbal Behavior</a:t>
            </a:r>
          </a:p>
          <a:p>
            <a:pPr marL="381000" lvl="1" indent="-266700">
              <a:spcAft>
                <a:spcPct val="20000"/>
              </a:spcAft>
              <a:buFont typeface="Wingdings" panose="05000000000000000000" pitchFamily="2" charset="2"/>
              <a:buChar char="§"/>
            </a:pPr>
            <a:r>
              <a:rPr lang="en-US" altLang="en-US">
                <a:latin typeface="Palatino Linotype" panose="02040502050505030304" pitchFamily="18" charset="0"/>
              </a:rPr>
              <a:t>Culture and Emotional Expression</a:t>
            </a:r>
          </a:p>
          <a:p>
            <a:pPr marL="381000" lvl="1" indent="-266700">
              <a:spcAft>
                <a:spcPct val="20000"/>
              </a:spcAft>
              <a:buFont typeface="Wingdings" panose="05000000000000000000" pitchFamily="2" charset="2"/>
              <a:buChar char="§"/>
            </a:pPr>
            <a:r>
              <a:rPr lang="en-US" altLang="en-US">
                <a:latin typeface="Palatino Linotype" panose="02040502050505030304" pitchFamily="18" charset="0"/>
              </a:rPr>
              <a:t>The Effects of Facial Expressions</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9CF6091F-A6DE-1CCE-5832-C85B71001AC7}"/>
              </a:ext>
            </a:extLst>
          </p:cNvPr>
          <p:cNvSpPr>
            <a:spLocks noGrp="1"/>
          </p:cNvSpPr>
          <p:nvPr>
            <p:ph type="sldNum" sz="quarter" idx="12"/>
          </p:nvPr>
        </p:nvSpPr>
        <p:spPr/>
        <p:txBody>
          <a:bodyPr/>
          <a:lstStyle/>
          <a:p>
            <a:fld id="{B1B54011-354C-400A-909D-1A39ACA2FD5A}" type="slidenum">
              <a:rPr lang="en-US" altLang="en-US"/>
              <a:pPr/>
              <a:t>4</a:t>
            </a:fld>
            <a:endParaRPr lang="en-US" altLang="en-US"/>
          </a:p>
        </p:txBody>
      </p:sp>
      <p:sp>
        <p:nvSpPr>
          <p:cNvPr id="567299" name="Rectangle 3">
            <a:extLst>
              <a:ext uri="{FF2B5EF4-FFF2-40B4-BE49-F238E27FC236}">
                <a16:creationId xmlns:a16="http://schemas.microsoft.com/office/drawing/2014/main" id="{80432ECE-F337-ED3F-B939-88E03E3C0D80}"/>
              </a:ext>
            </a:extLst>
          </p:cNvPr>
          <p:cNvSpPr>
            <a:spLocks noGrp="1" noChangeArrowheads="1"/>
          </p:cNvSpPr>
          <p:nvPr>
            <p:ph type="body" idx="1"/>
          </p:nvPr>
        </p:nvSpPr>
        <p:spPr>
          <a:xfrm>
            <a:off x="1590675" y="1595438"/>
            <a:ext cx="6257925" cy="4957762"/>
          </a:xfrm>
          <a:noFill/>
        </p:spPr>
        <p:txBody>
          <a:bodyPr/>
          <a:lstStyle/>
          <a:p>
            <a:pPr marL="0" indent="0">
              <a:spcAft>
                <a:spcPct val="20000"/>
              </a:spcAft>
              <a:buFont typeface="Wingdings" panose="05000000000000000000" pitchFamily="2" charset="2"/>
              <a:buNone/>
            </a:pPr>
            <a:r>
              <a:rPr lang="en-US" altLang="en-US" sz="3600">
                <a:solidFill>
                  <a:srgbClr val="0000FF"/>
                </a:solidFill>
                <a:latin typeface="Palatino Linotype" panose="02040502050505030304" pitchFamily="18" charset="0"/>
              </a:rPr>
              <a:t>Experienced Emotion</a:t>
            </a:r>
            <a:endParaRPr lang="en-US" altLang="en-US">
              <a:latin typeface="Palatino Linotype" panose="02040502050505030304" pitchFamily="18" charset="0"/>
            </a:endParaRPr>
          </a:p>
          <a:p>
            <a:pPr marL="381000" lvl="1" indent="-266700">
              <a:spcAft>
                <a:spcPct val="20000"/>
              </a:spcAft>
              <a:buFont typeface="Wingdings" panose="05000000000000000000" pitchFamily="2" charset="2"/>
              <a:buChar char="§"/>
            </a:pPr>
            <a:r>
              <a:rPr lang="en-US" altLang="en-US">
                <a:latin typeface="Palatino Linotype" panose="02040502050505030304" pitchFamily="18" charset="0"/>
              </a:rPr>
              <a:t>Fear</a:t>
            </a:r>
          </a:p>
          <a:p>
            <a:pPr marL="381000" lvl="1" indent="-266700">
              <a:spcAft>
                <a:spcPct val="20000"/>
              </a:spcAft>
              <a:buFont typeface="Wingdings" panose="05000000000000000000" pitchFamily="2" charset="2"/>
              <a:buChar char="§"/>
            </a:pPr>
            <a:r>
              <a:rPr lang="en-US" altLang="en-US">
                <a:latin typeface="Palatino Linotype" panose="02040502050505030304" pitchFamily="18" charset="0"/>
              </a:rPr>
              <a:t>Anger</a:t>
            </a:r>
          </a:p>
          <a:p>
            <a:pPr marL="381000" lvl="1" indent="-266700">
              <a:spcAft>
                <a:spcPct val="20000"/>
              </a:spcAft>
              <a:buFont typeface="Wingdings" panose="05000000000000000000" pitchFamily="2" charset="2"/>
              <a:buChar char="§"/>
            </a:pPr>
            <a:r>
              <a:rPr lang="en-US" altLang="en-US">
                <a:latin typeface="Palatino Linotype" panose="02040502050505030304" pitchFamily="18" charset="0"/>
              </a:rPr>
              <a:t>Happiness</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9DEF8739-04D6-1532-F371-7B2E1D9DB208}"/>
              </a:ext>
            </a:extLst>
          </p:cNvPr>
          <p:cNvSpPr>
            <a:spLocks noGrp="1"/>
          </p:cNvSpPr>
          <p:nvPr>
            <p:ph type="sldNum" sz="quarter" idx="12"/>
          </p:nvPr>
        </p:nvSpPr>
        <p:spPr/>
        <p:txBody>
          <a:bodyPr/>
          <a:lstStyle/>
          <a:p>
            <a:fld id="{7A1BBA5B-4B27-49BA-91C6-9FE49908EF8D}" type="slidenum">
              <a:rPr lang="en-US" altLang="en-US"/>
              <a:pPr/>
              <a:t>5</a:t>
            </a:fld>
            <a:endParaRPr lang="en-US" altLang="en-US"/>
          </a:p>
        </p:txBody>
      </p:sp>
      <p:sp>
        <p:nvSpPr>
          <p:cNvPr id="696323" name="Rectangle 3">
            <a:extLst>
              <a:ext uri="{FF2B5EF4-FFF2-40B4-BE49-F238E27FC236}">
                <a16:creationId xmlns:a16="http://schemas.microsoft.com/office/drawing/2014/main" id="{5529C660-A36E-0536-42FD-243AF41E00E4}"/>
              </a:ext>
            </a:extLst>
          </p:cNvPr>
          <p:cNvSpPr>
            <a:spLocks noGrp="1" noChangeArrowheads="1"/>
          </p:cNvSpPr>
          <p:nvPr>
            <p:ph type="body" idx="1"/>
          </p:nvPr>
        </p:nvSpPr>
        <p:spPr>
          <a:xfrm>
            <a:off x="1590675" y="1595438"/>
            <a:ext cx="6486525" cy="4957762"/>
          </a:xfrm>
          <a:noFill/>
        </p:spPr>
        <p:txBody>
          <a:bodyPr/>
          <a:lstStyle/>
          <a:p>
            <a:pPr marL="0" indent="0">
              <a:spcAft>
                <a:spcPct val="20000"/>
              </a:spcAft>
              <a:buFont typeface="Wingdings" panose="05000000000000000000" pitchFamily="2" charset="2"/>
              <a:buNone/>
            </a:pPr>
            <a:r>
              <a:rPr lang="en-US" altLang="en-US" sz="3600">
                <a:solidFill>
                  <a:srgbClr val="0000FF"/>
                </a:solidFill>
                <a:latin typeface="Palatino Linotype" panose="02040502050505030304" pitchFamily="18" charset="0"/>
              </a:rPr>
              <a:t>Stress and Health</a:t>
            </a:r>
          </a:p>
          <a:p>
            <a:pPr marL="381000" lvl="1" indent="-266700">
              <a:spcAft>
                <a:spcPct val="20000"/>
              </a:spcAft>
              <a:buFont typeface="Wingdings" panose="05000000000000000000" pitchFamily="2" charset="2"/>
              <a:buChar char="§"/>
            </a:pPr>
            <a:r>
              <a:rPr lang="en-US" altLang="en-US">
                <a:latin typeface="Palatino Linotype" panose="02040502050505030304" pitchFamily="18" charset="0"/>
              </a:rPr>
              <a:t>Stress and Illness</a:t>
            </a:r>
          </a:p>
          <a:p>
            <a:pPr marL="381000" lvl="1" indent="-266700">
              <a:spcAft>
                <a:spcPct val="20000"/>
              </a:spcAft>
              <a:buFont typeface="Wingdings" panose="05000000000000000000" pitchFamily="2" charset="2"/>
              <a:buChar char="§"/>
            </a:pPr>
            <a:r>
              <a:rPr lang="en-US" altLang="en-US">
                <a:latin typeface="Palatino Linotype" panose="02040502050505030304" pitchFamily="18" charset="0"/>
              </a:rPr>
              <a:t>Stress and the Heart</a:t>
            </a:r>
          </a:p>
          <a:p>
            <a:pPr marL="381000" lvl="1" indent="-266700">
              <a:spcAft>
                <a:spcPct val="20000"/>
              </a:spcAft>
              <a:buFont typeface="Wingdings" panose="05000000000000000000" pitchFamily="2" charset="2"/>
              <a:buChar char="§"/>
            </a:pPr>
            <a:r>
              <a:rPr lang="en-US" altLang="en-US">
                <a:latin typeface="Palatino Linotype" panose="02040502050505030304" pitchFamily="18" charset="0"/>
              </a:rPr>
              <a:t>Stress and Susceptibility to Disease</a:t>
            </a:r>
          </a:p>
          <a:p>
            <a:pPr marL="0" indent="0">
              <a:spcAft>
                <a:spcPct val="20000"/>
              </a:spcAft>
              <a:buFont typeface="Wingdings" panose="05000000000000000000" pitchFamily="2" charset="2"/>
              <a:buNone/>
            </a:pPr>
            <a:r>
              <a:rPr lang="en-US" altLang="en-US" sz="3600">
                <a:solidFill>
                  <a:srgbClr val="0000FF"/>
                </a:solidFill>
                <a:latin typeface="Palatino Linotype" panose="02040502050505030304" pitchFamily="18" charset="0"/>
              </a:rPr>
              <a:t>Promoting Health</a:t>
            </a:r>
          </a:p>
          <a:p>
            <a:pPr marL="381000" lvl="1" indent="-266700">
              <a:spcAft>
                <a:spcPct val="20000"/>
              </a:spcAft>
              <a:buFont typeface="Wingdings" panose="05000000000000000000" pitchFamily="2" charset="2"/>
              <a:buChar char="§"/>
            </a:pPr>
            <a:r>
              <a:rPr lang="en-US" altLang="en-US">
                <a:latin typeface="Palatino Linotype" panose="02040502050505030304" pitchFamily="18" charset="0"/>
              </a:rPr>
              <a:t>Coping With Stress</a:t>
            </a:r>
          </a:p>
          <a:p>
            <a:pPr marL="381000" lvl="1" indent="-266700">
              <a:spcAft>
                <a:spcPct val="20000"/>
              </a:spcAft>
              <a:buFont typeface="Wingdings" panose="05000000000000000000" pitchFamily="2" charset="2"/>
              <a:buChar char="§"/>
            </a:pPr>
            <a:r>
              <a:rPr lang="en-US" altLang="en-US">
                <a:latin typeface="Palatino Linotype" panose="02040502050505030304" pitchFamily="18" charset="0"/>
              </a:rPr>
              <a:t>Managing Stress</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1C634571-EBB5-5C57-9468-55325B08B1D4}"/>
              </a:ext>
            </a:extLst>
          </p:cNvPr>
          <p:cNvSpPr>
            <a:spLocks noGrp="1"/>
          </p:cNvSpPr>
          <p:nvPr>
            <p:ph type="sldNum" sz="quarter" idx="12"/>
          </p:nvPr>
        </p:nvSpPr>
        <p:spPr/>
        <p:txBody>
          <a:bodyPr/>
          <a:lstStyle/>
          <a:p>
            <a:fld id="{A865FBC4-2308-4B88-ADA7-0AF2F3BE6C6C}" type="slidenum">
              <a:rPr lang="en-US" altLang="en-US"/>
              <a:pPr/>
              <a:t>6</a:t>
            </a:fld>
            <a:endParaRPr lang="en-US" altLang="en-US"/>
          </a:p>
        </p:txBody>
      </p:sp>
      <p:sp>
        <p:nvSpPr>
          <p:cNvPr id="510978" name="Rectangle 2">
            <a:extLst>
              <a:ext uri="{FF2B5EF4-FFF2-40B4-BE49-F238E27FC236}">
                <a16:creationId xmlns:a16="http://schemas.microsoft.com/office/drawing/2014/main" id="{791EF01D-046A-BEA8-BE8E-39D516AFAF16}"/>
              </a:ext>
            </a:extLst>
          </p:cNvPr>
          <p:cNvSpPr>
            <a:spLocks noGrp="1" noChangeArrowheads="1"/>
          </p:cNvSpPr>
          <p:nvPr>
            <p:ph type="title"/>
          </p:nvPr>
        </p:nvSpPr>
        <p:spPr>
          <a:xfrm>
            <a:off x="671513" y="276225"/>
            <a:ext cx="7772400" cy="1143000"/>
          </a:xfrm>
        </p:spPr>
        <p:txBody>
          <a:bodyPr/>
          <a:lstStyle/>
          <a:p>
            <a:r>
              <a:rPr lang="en-US" altLang="en-US" sz="4000">
                <a:latin typeface="Palatino Linotype" panose="02040502050505030304" pitchFamily="18" charset="0"/>
              </a:rPr>
              <a:t>Emotion</a:t>
            </a:r>
          </a:p>
        </p:txBody>
      </p:sp>
      <p:sp>
        <p:nvSpPr>
          <p:cNvPr id="510979" name="Rectangle 3">
            <a:extLst>
              <a:ext uri="{FF2B5EF4-FFF2-40B4-BE49-F238E27FC236}">
                <a16:creationId xmlns:a16="http://schemas.microsoft.com/office/drawing/2014/main" id="{62744288-6010-64E4-22C9-1BC7B35F5787}"/>
              </a:ext>
            </a:extLst>
          </p:cNvPr>
          <p:cNvSpPr>
            <a:spLocks noGrp="1" noChangeArrowheads="1"/>
          </p:cNvSpPr>
          <p:nvPr>
            <p:ph type="body" sz="half" idx="1"/>
          </p:nvPr>
        </p:nvSpPr>
        <p:spPr>
          <a:xfrm>
            <a:off x="561975" y="1600200"/>
            <a:ext cx="8001000" cy="685800"/>
          </a:xfrm>
        </p:spPr>
        <p:txBody>
          <a:bodyPr/>
          <a:lstStyle/>
          <a:p>
            <a:pPr algn="ctr">
              <a:buFontTx/>
              <a:buNone/>
            </a:pPr>
            <a:r>
              <a:rPr lang="en-US" altLang="en-US" sz="2800">
                <a:latin typeface="Palatino Linotype" panose="02040502050505030304" pitchFamily="18" charset="0"/>
              </a:rPr>
              <a:t>Emotions are our body’s adaptive response.</a:t>
            </a:r>
          </a:p>
        </p:txBody>
      </p:sp>
      <p:pic>
        <p:nvPicPr>
          <p:cNvPr id="510980" name="Picture 4">
            <a:extLst>
              <a:ext uri="{FF2B5EF4-FFF2-40B4-BE49-F238E27FC236}">
                <a16:creationId xmlns:a16="http://schemas.microsoft.com/office/drawing/2014/main" id="{E900F193-CF7F-8654-D9E1-CAAF81C56E26}"/>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2271713" y="2500313"/>
            <a:ext cx="4572000" cy="33432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5FA6732E-AD82-8641-D257-B44FFC3992A8}"/>
              </a:ext>
            </a:extLst>
          </p:cNvPr>
          <p:cNvSpPr>
            <a:spLocks noGrp="1"/>
          </p:cNvSpPr>
          <p:nvPr>
            <p:ph type="sldNum" sz="quarter" idx="12"/>
          </p:nvPr>
        </p:nvSpPr>
        <p:spPr/>
        <p:txBody>
          <a:bodyPr/>
          <a:lstStyle/>
          <a:p>
            <a:fld id="{BC15E0CE-BF3A-4A51-A22B-4C93DD62547D}" type="slidenum">
              <a:rPr lang="en-US" altLang="en-US"/>
              <a:pPr/>
              <a:t>7</a:t>
            </a:fld>
            <a:endParaRPr lang="en-US" altLang="en-US"/>
          </a:p>
        </p:txBody>
      </p:sp>
      <p:sp>
        <p:nvSpPr>
          <p:cNvPr id="569346" name="Rectangle 2">
            <a:extLst>
              <a:ext uri="{FF2B5EF4-FFF2-40B4-BE49-F238E27FC236}">
                <a16:creationId xmlns:a16="http://schemas.microsoft.com/office/drawing/2014/main" id="{6173CC36-17D8-B4C1-EF64-BAEABC72F945}"/>
              </a:ext>
            </a:extLst>
          </p:cNvPr>
          <p:cNvSpPr>
            <a:spLocks noGrp="1" noChangeArrowheads="1"/>
          </p:cNvSpPr>
          <p:nvPr>
            <p:ph type="title"/>
          </p:nvPr>
        </p:nvSpPr>
        <p:spPr>
          <a:xfrm>
            <a:off x="671513" y="261938"/>
            <a:ext cx="7772400" cy="1143000"/>
          </a:xfrm>
        </p:spPr>
        <p:txBody>
          <a:bodyPr/>
          <a:lstStyle/>
          <a:p>
            <a:r>
              <a:rPr lang="en-US" altLang="en-US" sz="4000">
                <a:latin typeface="Palatino Linotype" panose="02040502050505030304" pitchFamily="18" charset="0"/>
              </a:rPr>
              <a:t>Theories of Emotion</a:t>
            </a:r>
          </a:p>
        </p:txBody>
      </p:sp>
      <p:sp>
        <p:nvSpPr>
          <p:cNvPr id="569347" name="Rectangle 3">
            <a:extLst>
              <a:ext uri="{FF2B5EF4-FFF2-40B4-BE49-F238E27FC236}">
                <a16:creationId xmlns:a16="http://schemas.microsoft.com/office/drawing/2014/main" id="{06D18B80-875D-F823-C049-1CB1B21B8764}"/>
              </a:ext>
            </a:extLst>
          </p:cNvPr>
          <p:cNvSpPr>
            <a:spLocks noGrp="1" noChangeArrowheads="1"/>
          </p:cNvSpPr>
          <p:nvPr>
            <p:ph type="body" sz="half" idx="1"/>
          </p:nvPr>
        </p:nvSpPr>
        <p:spPr>
          <a:xfrm>
            <a:off x="628650" y="1585913"/>
            <a:ext cx="7829550" cy="1385887"/>
          </a:xfrm>
        </p:spPr>
        <p:txBody>
          <a:bodyPr/>
          <a:lstStyle/>
          <a:p>
            <a:pPr algn="ctr">
              <a:buFontTx/>
              <a:buNone/>
            </a:pPr>
            <a:r>
              <a:rPr lang="en-US" altLang="en-US" sz="2800">
                <a:latin typeface="Palatino Linotype" panose="02040502050505030304" pitchFamily="18" charset="0"/>
              </a:rPr>
              <a:t>Emotions are a mix of 1) physiological activation, 2) expressive behaviors, and 3) conscious experience.</a:t>
            </a:r>
          </a:p>
        </p:txBody>
      </p:sp>
      <p:pic>
        <p:nvPicPr>
          <p:cNvPr id="569348" name="Picture 4">
            <a:extLst>
              <a:ext uri="{FF2B5EF4-FFF2-40B4-BE49-F238E27FC236}">
                <a16:creationId xmlns:a16="http://schemas.microsoft.com/office/drawing/2014/main" id="{5CF536E0-A520-959A-5644-D0A45D84AFB4}"/>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2266950" y="3411538"/>
            <a:ext cx="4572000" cy="30892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0CF1E53A-77D4-6626-8E4A-94410B35C054}"/>
              </a:ext>
            </a:extLst>
          </p:cNvPr>
          <p:cNvSpPr>
            <a:spLocks noGrp="1"/>
          </p:cNvSpPr>
          <p:nvPr>
            <p:ph type="sldNum" sz="quarter" idx="12"/>
          </p:nvPr>
        </p:nvSpPr>
        <p:spPr/>
        <p:txBody>
          <a:bodyPr/>
          <a:lstStyle/>
          <a:p>
            <a:fld id="{31F41B22-6E0E-4A79-A884-4F5F7A4BC48B}" type="slidenum">
              <a:rPr lang="en-US" altLang="en-US"/>
              <a:pPr/>
              <a:t>8</a:t>
            </a:fld>
            <a:endParaRPr lang="en-US" altLang="en-US"/>
          </a:p>
        </p:txBody>
      </p:sp>
      <p:sp>
        <p:nvSpPr>
          <p:cNvPr id="574466" name="Rectangle 2">
            <a:extLst>
              <a:ext uri="{FF2B5EF4-FFF2-40B4-BE49-F238E27FC236}">
                <a16:creationId xmlns:a16="http://schemas.microsoft.com/office/drawing/2014/main" id="{FAB77A84-16D0-B6BB-541D-D42F3BF4639D}"/>
              </a:ext>
            </a:extLst>
          </p:cNvPr>
          <p:cNvSpPr>
            <a:spLocks noGrp="1" noChangeArrowheads="1"/>
          </p:cNvSpPr>
          <p:nvPr>
            <p:ph type="title"/>
          </p:nvPr>
        </p:nvSpPr>
        <p:spPr>
          <a:xfrm>
            <a:off x="671513" y="261938"/>
            <a:ext cx="7772400" cy="1143000"/>
          </a:xfrm>
        </p:spPr>
        <p:txBody>
          <a:bodyPr/>
          <a:lstStyle/>
          <a:p>
            <a:r>
              <a:rPr lang="en-US" altLang="en-US" sz="4000">
                <a:latin typeface="Palatino Linotype" panose="02040502050505030304" pitchFamily="18" charset="0"/>
              </a:rPr>
              <a:t>Controversy</a:t>
            </a:r>
          </a:p>
        </p:txBody>
      </p:sp>
      <p:sp>
        <p:nvSpPr>
          <p:cNvPr id="574467" name="Rectangle 3">
            <a:extLst>
              <a:ext uri="{FF2B5EF4-FFF2-40B4-BE49-F238E27FC236}">
                <a16:creationId xmlns:a16="http://schemas.microsoft.com/office/drawing/2014/main" id="{00903EDD-52D1-A4B3-8186-8FAAAB8673A6}"/>
              </a:ext>
            </a:extLst>
          </p:cNvPr>
          <p:cNvSpPr>
            <a:spLocks noGrp="1" noChangeArrowheads="1"/>
          </p:cNvSpPr>
          <p:nvPr>
            <p:ph type="body" sz="half" idx="1"/>
          </p:nvPr>
        </p:nvSpPr>
        <p:spPr>
          <a:xfrm>
            <a:off x="628650" y="1585913"/>
            <a:ext cx="7829550" cy="2224087"/>
          </a:xfrm>
        </p:spPr>
        <p:txBody>
          <a:bodyPr/>
          <a:lstStyle/>
          <a:p>
            <a:pPr marL="533400" indent="-533400">
              <a:lnSpc>
                <a:spcPct val="90000"/>
              </a:lnSpc>
              <a:buFontTx/>
              <a:buAutoNum type="arabicParenR"/>
            </a:pPr>
            <a:r>
              <a:rPr lang="en-US" altLang="en-US" sz="2800">
                <a:latin typeface="Palatino Linotype" panose="02040502050505030304" pitchFamily="18" charset="0"/>
              </a:rPr>
              <a:t>Does physiological arousal precede or follow your emotional experience?</a:t>
            </a:r>
          </a:p>
          <a:p>
            <a:pPr marL="533400" indent="-533400">
              <a:lnSpc>
                <a:spcPct val="90000"/>
              </a:lnSpc>
              <a:buFontTx/>
              <a:buAutoNum type="arabicParenR"/>
            </a:pPr>
            <a:endParaRPr lang="en-US" altLang="en-US" sz="2800">
              <a:latin typeface="Palatino Linotype" panose="02040502050505030304" pitchFamily="18" charset="0"/>
            </a:endParaRPr>
          </a:p>
          <a:p>
            <a:pPr marL="533400" indent="-533400">
              <a:lnSpc>
                <a:spcPct val="90000"/>
              </a:lnSpc>
              <a:buFontTx/>
              <a:buAutoNum type="arabicParenR"/>
            </a:pPr>
            <a:r>
              <a:rPr lang="en-US" altLang="en-US" sz="2800">
                <a:latin typeface="Palatino Linotype" panose="02040502050505030304" pitchFamily="18" charset="0"/>
              </a:rPr>
              <a:t>Does cognition (thinking) precede emotion (feeling)?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8DCD1D2D-CBCC-3388-BE15-8AAFA1FC09F9}"/>
              </a:ext>
            </a:extLst>
          </p:cNvPr>
          <p:cNvSpPr>
            <a:spLocks noGrp="1"/>
          </p:cNvSpPr>
          <p:nvPr>
            <p:ph type="sldNum" sz="quarter" idx="12"/>
          </p:nvPr>
        </p:nvSpPr>
        <p:spPr/>
        <p:txBody>
          <a:bodyPr/>
          <a:lstStyle/>
          <a:p>
            <a:fld id="{B19C40AC-0ABB-4101-BBB8-A70B01A2A155}" type="slidenum">
              <a:rPr lang="en-US" altLang="en-US"/>
              <a:pPr/>
              <a:t>9</a:t>
            </a:fld>
            <a:endParaRPr lang="en-US" altLang="en-US"/>
          </a:p>
        </p:txBody>
      </p:sp>
      <p:sp>
        <p:nvSpPr>
          <p:cNvPr id="576514" name="Rectangle 2">
            <a:extLst>
              <a:ext uri="{FF2B5EF4-FFF2-40B4-BE49-F238E27FC236}">
                <a16:creationId xmlns:a16="http://schemas.microsoft.com/office/drawing/2014/main" id="{040200BA-22E3-5F06-5D0E-302E05CC62B2}"/>
              </a:ext>
            </a:extLst>
          </p:cNvPr>
          <p:cNvSpPr>
            <a:spLocks noGrp="1" noChangeArrowheads="1"/>
          </p:cNvSpPr>
          <p:nvPr>
            <p:ph type="title"/>
          </p:nvPr>
        </p:nvSpPr>
        <p:spPr>
          <a:xfrm>
            <a:off x="671513" y="271463"/>
            <a:ext cx="7772400" cy="1143000"/>
          </a:xfrm>
        </p:spPr>
        <p:txBody>
          <a:bodyPr/>
          <a:lstStyle/>
          <a:p>
            <a:r>
              <a:rPr lang="en-US" altLang="en-US" sz="4000">
                <a:solidFill>
                  <a:schemeClr val="tx1"/>
                </a:solidFill>
                <a:latin typeface="Palatino Linotype" panose="02040502050505030304" pitchFamily="18" charset="0"/>
              </a:rPr>
              <a:t>Commonsense View</a:t>
            </a:r>
          </a:p>
        </p:txBody>
      </p:sp>
      <p:sp>
        <p:nvSpPr>
          <p:cNvPr id="576515" name="Rectangle 3">
            <a:extLst>
              <a:ext uri="{FF2B5EF4-FFF2-40B4-BE49-F238E27FC236}">
                <a16:creationId xmlns:a16="http://schemas.microsoft.com/office/drawing/2014/main" id="{B52DFD3F-F0A8-ED8F-22D4-8775C7E079D3}"/>
              </a:ext>
            </a:extLst>
          </p:cNvPr>
          <p:cNvSpPr>
            <a:spLocks noGrp="1" noChangeArrowheads="1"/>
          </p:cNvSpPr>
          <p:nvPr>
            <p:ph type="body" sz="half" idx="1"/>
          </p:nvPr>
        </p:nvSpPr>
        <p:spPr>
          <a:xfrm>
            <a:off x="752475" y="1600200"/>
            <a:ext cx="7705725" cy="1524000"/>
          </a:xfrm>
        </p:spPr>
        <p:txBody>
          <a:bodyPr/>
          <a:lstStyle/>
          <a:p>
            <a:pPr marL="0" indent="0" algn="ctr">
              <a:buFont typeface="Wingdings" panose="05000000000000000000" pitchFamily="2" charset="2"/>
              <a:buNone/>
            </a:pPr>
            <a:r>
              <a:rPr lang="en-US" altLang="en-US" sz="2800">
                <a:latin typeface="Palatino Linotype" panose="02040502050505030304" pitchFamily="18" charset="0"/>
              </a:rPr>
              <a:t>When you become happy, your heart starts beating faster. First comes conscious awareness, then comes physiological activity.</a:t>
            </a:r>
          </a:p>
        </p:txBody>
      </p:sp>
      <p:pic>
        <p:nvPicPr>
          <p:cNvPr id="576518" name="Picture 6">
            <a:extLst>
              <a:ext uri="{FF2B5EF4-FFF2-40B4-BE49-F238E27FC236}">
                <a16:creationId xmlns:a16="http://schemas.microsoft.com/office/drawing/2014/main" id="{1ADB2E5B-F8DC-9F7C-F285-4348C458A527}"/>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2652713" y="3200400"/>
            <a:ext cx="3810000" cy="31337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76520" name="Text Box 8">
            <a:extLst>
              <a:ext uri="{FF2B5EF4-FFF2-40B4-BE49-F238E27FC236}">
                <a16:creationId xmlns:a16="http://schemas.microsoft.com/office/drawing/2014/main" id="{DE48E7DD-50C9-0C7F-91B5-C6DF8E248BFF}"/>
              </a:ext>
            </a:extLst>
          </p:cNvPr>
          <p:cNvSpPr txBox="1">
            <a:spLocks noChangeArrowheads="1"/>
          </p:cNvSpPr>
          <p:nvPr/>
        </p:nvSpPr>
        <p:spPr bwMode="auto">
          <a:xfrm rot="5400000">
            <a:off x="6219032" y="5818981"/>
            <a:ext cx="75723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1000">
                <a:latin typeface="Palatino Linotype" panose="02040502050505030304" pitchFamily="18" charset="0"/>
              </a:rPr>
              <a:t>Bob Sacha</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57BC9C5E-5B4E-4E71-0E2B-1B683E3AD0BA}"/>
              </a:ext>
            </a:extLst>
          </p:cNvPr>
          <p:cNvSpPr>
            <a:spLocks noGrp="1"/>
          </p:cNvSpPr>
          <p:nvPr>
            <p:ph type="sldNum" sz="quarter" idx="12"/>
          </p:nvPr>
        </p:nvSpPr>
        <p:spPr/>
        <p:txBody>
          <a:bodyPr/>
          <a:lstStyle/>
          <a:p>
            <a:fld id="{11D866A7-CA04-4F69-A376-D60A7BC3BC55}" type="slidenum">
              <a:rPr lang="en-US" altLang="en-US"/>
              <a:pPr/>
              <a:t>10</a:t>
            </a:fld>
            <a:endParaRPr lang="en-US" altLang="en-US"/>
          </a:p>
        </p:txBody>
      </p:sp>
      <p:sp>
        <p:nvSpPr>
          <p:cNvPr id="577538" name="Rectangle 2">
            <a:extLst>
              <a:ext uri="{FF2B5EF4-FFF2-40B4-BE49-F238E27FC236}">
                <a16:creationId xmlns:a16="http://schemas.microsoft.com/office/drawing/2014/main" id="{95B8A46B-B9E6-80A5-F513-0DA269DEB147}"/>
              </a:ext>
            </a:extLst>
          </p:cNvPr>
          <p:cNvSpPr>
            <a:spLocks noGrp="1" noChangeArrowheads="1"/>
          </p:cNvSpPr>
          <p:nvPr>
            <p:ph type="title"/>
          </p:nvPr>
        </p:nvSpPr>
        <p:spPr>
          <a:xfrm>
            <a:off x="671513" y="276225"/>
            <a:ext cx="7772400" cy="1143000"/>
          </a:xfrm>
        </p:spPr>
        <p:txBody>
          <a:bodyPr/>
          <a:lstStyle/>
          <a:p>
            <a:r>
              <a:rPr lang="en-US" altLang="en-US" sz="4000">
                <a:solidFill>
                  <a:schemeClr val="tx1"/>
                </a:solidFill>
                <a:latin typeface="Palatino Linotype" panose="02040502050505030304" pitchFamily="18" charset="0"/>
              </a:rPr>
              <a:t>James-Lange Theory</a:t>
            </a:r>
          </a:p>
        </p:txBody>
      </p:sp>
      <p:sp>
        <p:nvSpPr>
          <p:cNvPr id="577539" name="Rectangle 3">
            <a:extLst>
              <a:ext uri="{FF2B5EF4-FFF2-40B4-BE49-F238E27FC236}">
                <a16:creationId xmlns:a16="http://schemas.microsoft.com/office/drawing/2014/main" id="{54DA7643-E634-36DE-0F4A-7F5141A41337}"/>
              </a:ext>
            </a:extLst>
          </p:cNvPr>
          <p:cNvSpPr>
            <a:spLocks noGrp="1" noChangeArrowheads="1"/>
          </p:cNvSpPr>
          <p:nvPr>
            <p:ph type="body" sz="half" idx="1"/>
          </p:nvPr>
        </p:nvSpPr>
        <p:spPr>
          <a:xfrm>
            <a:off x="457200" y="1600200"/>
            <a:ext cx="3962400" cy="4648200"/>
          </a:xfrm>
        </p:spPr>
        <p:txBody>
          <a:bodyPr/>
          <a:lstStyle/>
          <a:p>
            <a:pPr marL="0" indent="0" algn="ctr">
              <a:buFont typeface="Wingdings" panose="05000000000000000000" pitchFamily="2" charset="2"/>
              <a:buNone/>
            </a:pPr>
            <a:r>
              <a:rPr lang="en-US" altLang="en-US" sz="2800">
                <a:latin typeface="Palatino Linotype" panose="02040502050505030304" pitchFamily="18" charset="0"/>
              </a:rPr>
              <a:t>William James and Carl Lange proposed an idea that was diametrically opposed to the common-sense view.  The James-Lange Theory proposes that physiological activity precedes the emotional experience.</a:t>
            </a:r>
          </a:p>
        </p:txBody>
      </p:sp>
      <p:pic>
        <p:nvPicPr>
          <p:cNvPr id="577540" name="Picture 4">
            <a:extLst>
              <a:ext uri="{FF2B5EF4-FFF2-40B4-BE49-F238E27FC236}">
                <a16:creationId xmlns:a16="http://schemas.microsoft.com/office/drawing/2014/main" id="{8D0D0677-A073-3C1A-63E7-92100247BC33}"/>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181600" y="1524000"/>
            <a:ext cx="3479800" cy="4495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B5D4A22B-8DD9-00D7-CB61-6CD99F4365C5}"/>
              </a:ext>
            </a:extLst>
          </p:cNvPr>
          <p:cNvSpPr>
            <a:spLocks noGrp="1"/>
          </p:cNvSpPr>
          <p:nvPr>
            <p:ph type="sldNum" sz="quarter" idx="12"/>
          </p:nvPr>
        </p:nvSpPr>
        <p:spPr/>
        <p:txBody>
          <a:bodyPr/>
          <a:lstStyle/>
          <a:p>
            <a:fld id="{BCB6AA98-B586-4A06-ABF5-51D031144E1E}" type="slidenum">
              <a:rPr lang="en-US" altLang="en-US"/>
              <a:pPr/>
              <a:t>11</a:t>
            </a:fld>
            <a:endParaRPr lang="en-US" altLang="en-US"/>
          </a:p>
        </p:txBody>
      </p:sp>
      <p:sp>
        <p:nvSpPr>
          <p:cNvPr id="578562" name="Rectangle 2">
            <a:extLst>
              <a:ext uri="{FF2B5EF4-FFF2-40B4-BE49-F238E27FC236}">
                <a16:creationId xmlns:a16="http://schemas.microsoft.com/office/drawing/2014/main" id="{A5023D74-4A6D-723B-E48C-2DD4907383E4}"/>
              </a:ext>
            </a:extLst>
          </p:cNvPr>
          <p:cNvSpPr>
            <a:spLocks noGrp="1" noChangeArrowheads="1"/>
          </p:cNvSpPr>
          <p:nvPr>
            <p:ph type="title"/>
          </p:nvPr>
        </p:nvSpPr>
        <p:spPr>
          <a:xfrm>
            <a:off x="671513" y="276225"/>
            <a:ext cx="7772400" cy="1143000"/>
          </a:xfrm>
        </p:spPr>
        <p:txBody>
          <a:bodyPr/>
          <a:lstStyle/>
          <a:p>
            <a:r>
              <a:rPr lang="en-US" altLang="en-US" sz="4000">
                <a:solidFill>
                  <a:schemeClr val="tx1"/>
                </a:solidFill>
                <a:latin typeface="Palatino Linotype" panose="02040502050505030304" pitchFamily="18" charset="0"/>
              </a:rPr>
              <a:t>Cannon-Bard Theory</a:t>
            </a:r>
          </a:p>
        </p:txBody>
      </p:sp>
      <p:sp>
        <p:nvSpPr>
          <p:cNvPr id="578563" name="Rectangle 3">
            <a:extLst>
              <a:ext uri="{FF2B5EF4-FFF2-40B4-BE49-F238E27FC236}">
                <a16:creationId xmlns:a16="http://schemas.microsoft.com/office/drawing/2014/main" id="{B0B5D6D1-04D4-2A22-C2C9-3A563297B5FD}"/>
              </a:ext>
            </a:extLst>
          </p:cNvPr>
          <p:cNvSpPr>
            <a:spLocks noGrp="1" noChangeArrowheads="1"/>
          </p:cNvSpPr>
          <p:nvPr>
            <p:ph type="body" sz="half" idx="1"/>
          </p:nvPr>
        </p:nvSpPr>
        <p:spPr>
          <a:xfrm>
            <a:off x="657225" y="1600200"/>
            <a:ext cx="3810000" cy="4419600"/>
          </a:xfrm>
        </p:spPr>
        <p:txBody>
          <a:bodyPr/>
          <a:lstStyle/>
          <a:p>
            <a:pPr marL="0" indent="0" algn="ctr">
              <a:buFont typeface="Wingdings" panose="05000000000000000000" pitchFamily="2" charset="2"/>
              <a:buNone/>
            </a:pPr>
            <a:r>
              <a:rPr lang="en-US" altLang="en-US" sz="2800">
                <a:latin typeface="Palatino Linotype" panose="02040502050505030304" pitchFamily="18" charset="0"/>
              </a:rPr>
              <a:t>Walter Cannon and Phillip Bard questioned the James-Lange Theory and proposed that an emotion-triggering stimulus and the body's arousal take place simultaneously.</a:t>
            </a:r>
          </a:p>
        </p:txBody>
      </p:sp>
      <p:pic>
        <p:nvPicPr>
          <p:cNvPr id="578564" name="Picture 4">
            <a:extLst>
              <a:ext uri="{FF2B5EF4-FFF2-40B4-BE49-F238E27FC236}">
                <a16:creationId xmlns:a16="http://schemas.microsoft.com/office/drawing/2014/main" id="{A6AA41BE-AE6E-4444-D420-87481F23511A}"/>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353050" y="1581150"/>
            <a:ext cx="2825750" cy="4572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BA8F39DB-244B-8A1C-459B-660037DDA831}"/>
              </a:ext>
            </a:extLst>
          </p:cNvPr>
          <p:cNvSpPr>
            <a:spLocks noGrp="1"/>
          </p:cNvSpPr>
          <p:nvPr>
            <p:ph type="sldNum" sz="quarter" idx="12"/>
          </p:nvPr>
        </p:nvSpPr>
        <p:spPr/>
        <p:txBody>
          <a:bodyPr/>
          <a:lstStyle/>
          <a:p>
            <a:fld id="{F231A569-0D0C-4C6C-B64D-6B3F5735D23E}" type="slidenum">
              <a:rPr lang="en-US" altLang="en-US"/>
              <a:pPr/>
              <a:t>12</a:t>
            </a:fld>
            <a:endParaRPr lang="en-US" altLang="en-US"/>
          </a:p>
        </p:txBody>
      </p:sp>
      <p:sp>
        <p:nvSpPr>
          <p:cNvPr id="506905" name="Rectangle 25">
            <a:extLst>
              <a:ext uri="{FF2B5EF4-FFF2-40B4-BE49-F238E27FC236}">
                <a16:creationId xmlns:a16="http://schemas.microsoft.com/office/drawing/2014/main" id="{28F986FC-3CFC-CBBD-FBF9-9A2CC0C8ED33}"/>
              </a:ext>
            </a:extLst>
          </p:cNvPr>
          <p:cNvSpPr>
            <a:spLocks noGrp="1" noChangeArrowheads="1"/>
          </p:cNvSpPr>
          <p:nvPr>
            <p:ph type="title"/>
          </p:nvPr>
        </p:nvSpPr>
        <p:spPr>
          <a:xfrm>
            <a:off x="671513" y="271463"/>
            <a:ext cx="7772400" cy="1143000"/>
          </a:xfrm>
        </p:spPr>
        <p:txBody>
          <a:bodyPr/>
          <a:lstStyle/>
          <a:p>
            <a:r>
              <a:rPr lang="en-US" altLang="en-US" sz="4000">
                <a:solidFill>
                  <a:schemeClr val="tx1"/>
                </a:solidFill>
                <a:latin typeface="Palatino Linotype" panose="02040502050505030304" pitchFamily="18" charset="0"/>
              </a:rPr>
              <a:t>Two-Factor Theory</a:t>
            </a:r>
          </a:p>
        </p:txBody>
      </p:sp>
      <p:sp>
        <p:nvSpPr>
          <p:cNvPr id="506883" name="Rectangle 3">
            <a:extLst>
              <a:ext uri="{FF2B5EF4-FFF2-40B4-BE49-F238E27FC236}">
                <a16:creationId xmlns:a16="http://schemas.microsoft.com/office/drawing/2014/main" id="{00FB5B6C-E555-CF51-3DBF-AB503082232A}"/>
              </a:ext>
            </a:extLst>
          </p:cNvPr>
          <p:cNvSpPr>
            <a:spLocks noGrp="1" noChangeArrowheads="1"/>
          </p:cNvSpPr>
          <p:nvPr>
            <p:ph type="body" sz="half" idx="1"/>
          </p:nvPr>
        </p:nvSpPr>
        <p:spPr>
          <a:xfrm>
            <a:off x="381000" y="1600200"/>
            <a:ext cx="3810000" cy="4876800"/>
          </a:xfrm>
        </p:spPr>
        <p:txBody>
          <a:bodyPr/>
          <a:lstStyle/>
          <a:p>
            <a:pPr marL="0" indent="0" algn="ctr">
              <a:buFont typeface="Wingdings" panose="05000000000000000000" pitchFamily="2" charset="2"/>
              <a:buNone/>
            </a:pPr>
            <a:r>
              <a:rPr lang="en-US" altLang="en-US" sz="2800">
                <a:latin typeface="Palatino Linotype" panose="02040502050505030304" pitchFamily="18" charset="0"/>
              </a:rPr>
              <a:t>Stanley Schachter and Jerome Singer proposed yet another theory which suggests our physiology and cognitions create emotions. Emotions have two factors–physical arousal and cognitive label.</a:t>
            </a:r>
          </a:p>
        </p:txBody>
      </p:sp>
      <p:pic>
        <p:nvPicPr>
          <p:cNvPr id="506906" name="Picture 26">
            <a:extLst>
              <a:ext uri="{FF2B5EF4-FFF2-40B4-BE49-F238E27FC236}">
                <a16:creationId xmlns:a16="http://schemas.microsoft.com/office/drawing/2014/main" id="{A20A9C94-8672-5A10-FAD6-8F6B50826C03}"/>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343400" y="1600200"/>
            <a:ext cx="4495800" cy="43132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75952075-B247-2EF6-DF73-C651C4B4AE8B}"/>
              </a:ext>
            </a:extLst>
          </p:cNvPr>
          <p:cNvSpPr>
            <a:spLocks noGrp="1"/>
          </p:cNvSpPr>
          <p:nvPr>
            <p:ph type="sldNum" sz="quarter" idx="12"/>
          </p:nvPr>
        </p:nvSpPr>
        <p:spPr/>
        <p:txBody>
          <a:bodyPr/>
          <a:lstStyle/>
          <a:p>
            <a:fld id="{0E701391-AC60-4E52-A1F5-5993C643ACD4}" type="slidenum">
              <a:rPr lang="en-US" altLang="en-US"/>
              <a:pPr/>
              <a:t>13</a:t>
            </a:fld>
            <a:endParaRPr lang="en-US" altLang="en-US"/>
          </a:p>
        </p:txBody>
      </p:sp>
      <p:sp>
        <p:nvSpPr>
          <p:cNvPr id="580610" name="Rectangle 2">
            <a:extLst>
              <a:ext uri="{FF2B5EF4-FFF2-40B4-BE49-F238E27FC236}">
                <a16:creationId xmlns:a16="http://schemas.microsoft.com/office/drawing/2014/main" id="{CA09D48E-45AA-AEB6-FE97-E26026FA81D7}"/>
              </a:ext>
            </a:extLst>
          </p:cNvPr>
          <p:cNvSpPr>
            <a:spLocks noGrp="1" noChangeArrowheads="1"/>
          </p:cNvSpPr>
          <p:nvPr>
            <p:ph type="title"/>
          </p:nvPr>
        </p:nvSpPr>
        <p:spPr>
          <a:xfrm>
            <a:off x="671513" y="276225"/>
            <a:ext cx="7772400" cy="1143000"/>
          </a:xfrm>
        </p:spPr>
        <p:txBody>
          <a:bodyPr/>
          <a:lstStyle/>
          <a:p>
            <a:r>
              <a:rPr lang="en-US" altLang="en-US" sz="4000">
                <a:latin typeface="Palatino Linotype" panose="02040502050505030304" pitchFamily="18" charset="0"/>
              </a:rPr>
              <a:t>Embodied Emotion</a:t>
            </a:r>
          </a:p>
        </p:txBody>
      </p:sp>
      <p:sp>
        <p:nvSpPr>
          <p:cNvPr id="580614" name="Rectangle 6">
            <a:extLst>
              <a:ext uri="{FF2B5EF4-FFF2-40B4-BE49-F238E27FC236}">
                <a16:creationId xmlns:a16="http://schemas.microsoft.com/office/drawing/2014/main" id="{0711BD23-B153-5C7B-2972-B30A7441645D}"/>
              </a:ext>
            </a:extLst>
          </p:cNvPr>
          <p:cNvSpPr>
            <a:spLocks noGrp="1" noChangeArrowheads="1"/>
          </p:cNvSpPr>
          <p:nvPr>
            <p:ph type="body" sz="half" idx="1"/>
          </p:nvPr>
        </p:nvSpPr>
        <p:spPr>
          <a:xfrm>
            <a:off x="581025" y="1600200"/>
            <a:ext cx="7939088" cy="2438400"/>
          </a:xfrm>
          <a:noFill/>
          <a:ln/>
        </p:spPr>
        <p:txBody>
          <a:bodyPr/>
          <a:lstStyle/>
          <a:p>
            <a:pPr marL="0" indent="0" algn="ctr">
              <a:buFont typeface="Wingdings" panose="05000000000000000000" pitchFamily="2" charset="2"/>
              <a:buNone/>
            </a:pPr>
            <a:r>
              <a:rPr lang="en-US" altLang="en-US" sz="2800">
                <a:latin typeface="Palatino Linotype" panose="02040502050505030304" pitchFamily="18" charset="0"/>
              </a:rPr>
              <a:t>We know that emotions involve bodily responses. Some of these responses are very noticeable (butterflies in our stomach when fear arises), but others are more difficult to discern (neurons activated in the brain).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E4A459C3-6CBE-D5B9-5E89-34F01E6293FC}"/>
              </a:ext>
            </a:extLst>
          </p:cNvPr>
          <p:cNvSpPr>
            <a:spLocks noGrp="1"/>
          </p:cNvSpPr>
          <p:nvPr>
            <p:ph type="sldNum" sz="quarter" idx="12"/>
          </p:nvPr>
        </p:nvSpPr>
        <p:spPr/>
        <p:txBody>
          <a:bodyPr/>
          <a:lstStyle/>
          <a:p>
            <a:fld id="{A0A9BD77-645D-4B52-8F94-6A9CA6C5F6CB}" type="slidenum">
              <a:rPr lang="en-US" altLang="en-US"/>
              <a:pPr/>
              <a:t>14</a:t>
            </a:fld>
            <a:endParaRPr lang="en-US" altLang="en-US"/>
          </a:p>
        </p:txBody>
      </p:sp>
      <p:sp>
        <p:nvSpPr>
          <p:cNvPr id="581634" name="Rectangle 2">
            <a:extLst>
              <a:ext uri="{FF2B5EF4-FFF2-40B4-BE49-F238E27FC236}">
                <a16:creationId xmlns:a16="http://schemas.microsoft.com/office/drawing/2014/main" id="{59113F61-B98F-5CEA-6A79-AEE18701F9FF}"/>
              </a:ext>
            </a:extLst>
          </p:cNvPr>
          <p:cNvSpPr>
            <a:spLocks noGrp="1" noChangeArrowheads="1"/>
          </p:cNvSpPr>
          <p:nvPr>
            <p:ph type="title"/>
          </p:nvPr>
        </p:nvSpPr>
        <p:spPr>
          <a:xfrm>
            <a:off x="671513" y="276225"/>
            <a:ext cx="7772400" cy="1095375"/>
          </a:xfrm>
        </p:spPr>
        <p:txBody>
          <a:bodyPr/>
          <a:lstStyle/>
          <a:p>
            <a:r>
              <a:rPr lang="en-US" altLang="en-US" sz="3600">
                <a:latin typeface="Palatino Linotype" panose="02040502050505030304" pitchFamily="18" charset="0"/>
              </a:rPr>
              <a:t>Emotions and the Autonomic Nervous System</a:t>
            </a:r>
          </a:p>
        </p:txBody>
      </p:sp>
      <p:sp>
        <p:nvSpPr>
          <p:cNvPr id="581635" name="Rectangle 3">
            <a:extLst>
              <a:ext uri="{FF2B5EF4-FFF2-40B4-BE49-F238E27FC236}">
                <a16:creationId xmlns:a16="http://schemas.microsoft.com/office/drawing/2014/main" id="{0339802C-CDF6-842C-72CC-CC844A1C2B86}"/>
              </a:ext>
            </a:extLst>
          </p:cNvPr>
          <p:cNvSpPr>
            <a:spLocks noGrp="1" noChangeArrowheads="1"/>
          </p:cNvSpPr>
          <p:nvPr>
            <p:ph type="body" sz="half" idx="1"/>
          </p:nvPr>
        </p:nvSpPr>
        <p:spPr>
          <a:xfrm>
            <a:off x="561975" y="1600200"/>
            <a:ext cx="8001000" cy="1447800"/>
          </a:xfrm>
          <a:noFill/>
          <a:ln/>
        </p:spPr>
        <p:txBody>
          <a:bodyPr/>
          <a:lstStyle/>
          <a:p>
            <a:pPr marL="0" indent="0" algn="ctr">
              <a:buFont typeface="Wingdings" panose="05000000000000000000" pitchFamily="2" charset="2"/>
              <a:buNone/>
            </a:pPr>
            <a:r>
              <a:rPr lang="en-US" altLang="en-US" sz="2800">
                <a:latin typeface="Palatino Linotype" panose="02040502050505030304" pitchFamily="18" charset="0"/>
              </a:rPr>
              <a:t>During an emotional experience, our autonomic nervous system mobilizes energy in the body that arouses us.</a:t>
            </a:r>
          </a:p>
        </p:txBody>
      </p:sp>
      <p:pic>
        <p:nvPicPr>
          <p:cNvPr id="581636" name="Picture 4">
            <a:extLst>
              <a:ext uri="{FF2B5EF4-FFF2-40B4-BE49-F238E27FC236}">
                <a16:creationId xmlns:a16="http://schemas.microsoft.com/office/drawing/2014/main" id="{3EF95A46-E63A-59BB-5851-1545ED2844E6}"/>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985838" y="3124200"/>
            <a:ext cx="7153275" cy="3071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05C57D80-83D8-3574-2D72-0A8ACC46FE87}"/>
              </a:ext>
            </a:extLst>
          </p:cNvPr>
          <p:cNvSpPr>
            <a:spLocks noGrp="1"/>
          </p:cNvSpPr>
          <p:nvPr>
            <p:ph type="sldNum" sz="quarter" idx="12"/>
          </p:nvPr>
        </p:nvSpPr>
        <p:spPr/>
        <p:txBody>
          <a:bodyPr/>
          <a:lstStyle/>
          <a:p>
            <a:fld id="{5F55366A-5525-4334-A7B6-48CC6137E7EB}" type="slidenum">
              <a:rPr lang="en-US" altLang="en-US"/>
              <a:pPr/>
              <a:t>15</a:t>
            </a:fld>
            <a:endParaRPr lang="en-US" altLang="en-US"/>
          </a:p>
        </p:txBody>
      </p:sp>
      <p:sp>
        <p:nvSpPr>
          <p:cNvPr id="481286" name="Rectangle 6">
            <a:extLst>
              <a:ext uri="{FF2B5EF4-FFF2-40B4-BE49-F238E27FC236}">
                <a16:creationId xmlns:a16="http://schemas.microsoft.com/office/drawing/2014/main" id="{8287A5BC-B181-DB39-57F0-9226225EA3A1}"/>
              </a:ext>
            </a:extLst>
          </p:cNvPr>
          <p:cNvSpPr>
            <a:spLocks noGrp="1" noChangeArrowheads="1"/>
          </p:cNvSpPr>
          <p:nvPr>
            <p:ph type="title"/>
          </p:nvPr>
        </p:nvSpPr>
        <p:spPr>
          <a:xfrm>
            <a:off x="685800" y="276225"/>
            <a:ext cx="7772400" cy="1143000"/>
          </a:xfrm>
        </p:spPr>
        <p:txBody>
          <a:bodyPr/>
          <a:lstStyle/>
          <a:p>
            <a:r>
              <a:rPr lang="en-US" altLang="en-US" sz="4000">
                <a:solidFill>
                  <a:schemeClr val="tx1"/>
                </a:solidFill>
                <a:latin typeface="Palatino Linotype" panose="02040502050505030304" pitchFamily="18" charset="0"/>
              </a:rPr>
              <a:t>Arousal and Performance</a:t>
            </a:r>
          </a:p>
        </p:txBody>
      </p:sp>
      <p:sp>
        <p:nvSpPr>
          <p:cNvPr id="481283" name="Rectangle 3">
            <a:extLst>
              <a:ext uri="{FF2B5EF4-FFF2-40B4-BE49-F238E27FC236}">
                <a16:creationId xmlns:a16="http://schemas.microsoft.com/office/drawing/2014/main" id="{4DCBFF13-55DF-5139-B4A5-BBDED2ABE23F}"/>
              </a:ext>
            </a:extLst>
          </p:cNvPr>
          <p:cNvSpPr>
            <a:spLocks noGrp="1" noChangeArrowheads="1"/>
          </p:cNvSpPr>
          <p:nvPr>
            <p:ph type="body" sz="half" idx="1"/>
          </p:nvPr>
        </p:nvSpPr>
        <p:spPr>
          <a:xfrm>
            <a:off x="762000" y="1600200"/>
            <a:ext cx="7543800" cy="1828800"/>
          </a:xfrm>
        </p:spPr>
        <p:txBody>
          <a:bodyPr/>
          <a:lstStyle/>
          <a:p>
            <a:pPr marL="0" indent="0" algn="ctr">
              <a:buFont typeface="Wingdings" panose="05000000000000000000" pitchFamily="2" charset="2"/>
              <a:buNone/>
            </a:pPr>
            <a:r>
              <a:rPr lang="en-US" altLang="en-US" sz="2800">
                <a:latin typeface="Palatino Linotype" panose="02040502050505030304" pitchFamily="18" charset="0"/>
              </a:rPr>
              <a:t>Arousal in short spurts is adaptive. We perform better under moderate arousal, but optimal performance varies with task difficulty. </a:t>
            </a:r>
          </a:p>
        </p:txBody>
      </p:sp>
      <p:pic>
        <p:nvPicPr>
          <p:cNvPr id="481287" name="Picture 7">
            <a:extLst>
              <a:ext uri="{FF2B5EF4-FFF2-40B4-BE49-F238E27FC236}">
                <a16:creationId xmlns:a16="http://schemas.microsoft.com/office/drawing/2014/main" id="{2F8ACA45-17ED-F0B8-4420-0B0AFA47FCFC}"/>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t="2914" r="1581" b="-333"/>
          <a:stretch>
            <a:fillRect/>
          </a:stretch>
        </p:blipFill>
        <p:spPr>
          <a:xfrm>
            <a:off x="1676400" y="3386138"/>
            <a:ext cx="5286375" cy="33956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7CAF45B8-547C-9F68-6E94-069653D2A0D1}"/>
              </a:ext>
            </a:extLst>
          </p:cNvPr>
          <p:cNvSpPr>
            <a:spLocks noGrp="1"/>
          </p:cNvSpPr>
          <p:nvPr>
            <p:ph type="sldNum" sz="quarter" idx="12"/>
          </p:nvPr>
        </p:nvSpPr>
        <p:spPr/>
        <p:txBody>
          <a:bodyPr/>
          <a:lstStyle/>
          <a:p>
            <a:fld id="{0BEE4A12-FC73-4A7B-A3F2-9AE119F773BE}" type="slidenum">
              <a:rPr lang="en-US" altLang="en-US"/>
              <a:pPr/>
              <a:t>16</a:t>
            </a:fld>
            <a:endParaRPr lang="en-US" altLang="en-US"/>
          </a:p>
        </p:txBody>
      </p:sp>
      <p:sp>
        <p:nvSpPr>
          <p:cNvPr id="585730" name="Rectangle 2">
            <a:extLst>
              <a:ext uri="{FF2B5EF4-FFF2-40B4-BE49-F238E27FC236}">
                <a16:creationId xmlns:a16="http://schemas.microsoft.com/office/drawing/2014/main" id="{E039F5C9-DA60-1924-CB7A-1D76F5174C99}"/>
              </a:ext>
            </a:extLst>
          </p:cNvPr>
          <p:cNvSpPr>
            <a:spLocks noGrp="1" noChangeArrowheads="1"/>
          </p:cNvSpPr>
          <p:nvPr>
            <p:ph type="title"/>
          </p:nvPr>
        </p:nvSpPr>
        <p:spPr>
          <a:xfrm>
            <a:off x="685800" y="276225"/>
            <a:ext cx="7772400" cy="1143000"/>
          </a:xfrm>
        </p:spPr>
        <p:txBody>
          <a:bodyPr/>
          <a:lstStyle/>
          <a:p>
            <a:r>
              <a:rPr lang="en-US" altLang="en-US" sz="4000">
                <a:solidFill>
                  <a:schemeClr val="tx1"/>
                </a:solidFill>
                <a:latin typeface="Palatino Linotype" panose="02040502050505030304" pitchFamily="18" charset="0"/>
              </a:rPr>
              <a:t>Physiological Similarities</a:t>
            </a:r>
          </a:p>
        </p:txBody>
      </p:sp>
      <p:sp>
        <p:nvSpPr>
          <p:cNvPr id="585731" name="Rectangle 3">
            <a:extLst>
              <a:ext uri="{FF2B5EF4-FFF2-40B4-BE49-F238E27FC236}">
                <a16:creationId xmlns:a16="http://schemas.microsoft.com/office/drawing/2014/main" id="{D0B86EA4-7394-C84C-B09F-A089EE5E3057}"/>
              </a:ext>
            </a:extLst>
          </p:cNvPr>
          <p:cNvSpPr>
            <a:spLocks noGrp="1" noChangeArrowheads="1"/>
          </p:cNvSpPr>
          <p:nvPr>
            <p:ph type="body" sz="half" idx="1"/>
          </p:nvPr>
        </p:nvSpPr>
        <p:spPr>
          <a:xfrm>
            <a:off x="790575" y="1600200"/>
            <a:ext cx="7543800" cy="1447800"/>
          </a:xfrm>
        </p:spPr>
        <p:txBody>
          <a:bodyPr/>
          <a:lstStyle/>
          <a:p>
            <a:pPr marL="0" indent="0" algn="ctr">
              <a:buFont typeface="Wingdings" panose="05000000000000000000" pitchFamily="2" charset="2"/>
              <a:buNone/>
            </a:pPr>
            <a:r>
              <a:rPr lang="en-US" altLang="en-US" sz="2800">
                <a:latin typeface="Palatino Linotype" panose="02040502050505030304" pitchFamily="18" charset="0"/>
              </a:rPr>
              <a:t>Physiological responses related to the emotions of fear, anger, love, and boredom are very similar.</a:t>
            </a:r>
          </a:p>
        </p:txBody>
      </p:sp>
      <p:pic>
        <p:nvPicPr>
          <p:cNvPr id="585734" name="Picture 6">
            <a:extLst>
              <a:ext uri="{FF2B5EF4-FFF2-40B4-BE49-F238E27FC236}">
                <a16:creationId xmlns:a16="http://schemas.microsoft.com/office/drawing/2014/main" id="{7A8CA5D7-B20F-AEAA-11F9-E5807149BB10}"/>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2667000" y="3200400"/>
            <a:ext cx="3810000" cy="25812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85736" name="Text Box 8">
            <a:extLst>
              <a:ext uri="{FF2B5EF4-FFF2-40B4-BE49-F238E27FC236}">
                <a16:creationId xmlns:a16="http://schemas.microsoft.com/office/drawing/2014/main" id="{3D90D4F7-A039-1019-B194-43C48B2EE642}"/>
              </a:ext>
            </a:extLst>
          </p:cNvPr>
          <p:cNvSpPr txBox="1">
            <a:spLocks noChangeArrowheads="1"/>
          </p:cNvSpPr>
          <p:nvPr/>
        </p:nvSpPr>
        <p:spPr bwMode="auto">
          <a:xfrm>
            <a:off x="2365375" y="5889625"/>
            <a:ext cx="4370388"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2000">
                <a:latin typeface="Palatino Linotype" panose="02040502050505030304" pitchFamily="18" charset="0"/>
              </a:rPr>
              <a:t>Excitement and fear involve a similar</a:t>
            </a:r>
          </a:p>
          <a:p>
            <a:pPr algn="ctr"/>
            <a:r>
              <a:rPr lang="en-US" altLang="en-US" sz="2000">
                <a:latin typeface="Palatino Linotype" panose="02040502050505030304" pitchFamily="18" charset="0"/>
              </a:rPr>
              <a:t>physiological arousal.</a:t>
            </a:r>
          </a:p>
        </p:txBody>
      </p:sp>
      <p:sp>
        <p:nvSpPr>
          <p:cNvPr id="585737" name="Text Box 9">
            <a:extLst>
              <a:ext uri="{FF2B5EF4-FFF2-40B4-BE49-F238E27FC236}">
                <a16:creationId xmlns:a16="http://schemas.microsoft.com/office/drawing/2014/main" id="{A9E71F00-049B-CEF1-596C-51BFC2FD76E2}"/>
              </a:ext>
            </a:extLst>
          </p:cNvPr>
          <p:cNvSpPr txBox="1">
            <a:spLocks noChangeArrowheads="1"/>
          </p:cNvSpPr>
          <p:nvPr/>
        </p:nvSpPr>
        <p:spPr bwMode="auto">
          <a:xfrm rot="5400000">
            <a:off x="5860257" y="4956969"/>
            <a:ext cx="1474787"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000"/>
              <a:t>M. Grecco/ Stock Boston</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7">
            <a:extLst>
              <a:ext uri="{FF2B5EF4-FFF2-40B4-BE49-F238E27FC236}">
                <a16:creationId xmlns:a16="http://schemas.microsoft.com/office/drawing/2014/main" id="{ED4BCD57-5FB8-76C0-B412-9C2219005D46}"/>
              </a:ext>
            </a:extLst>
          </p:cNvPr>
          <p:cNvSpPr>
            <a:spLocks noGrp="1"/>
          </p:cNvSpPr>
          <p:nvPr>
            <p:ph type="sldNum" sz="quarter" idx="12"/>
          </p:nvPr>
        </p:nvSpPr>
        <p:spPr/>
        <p:txBody>
          <a:bodyPr/>
          <a:lstStyle/>
          <a:p>
            <a:fld id="{A6B0AC27-C3BE-4880-A201-20FADC80CBE3}" type="slidenum">
              <a:rPr lang="en-US" altLang="en-US"/>
              <a:pPr/>
              <a:t>17</a:t>
            </a:fld>
            <a:endParaRPr lang="en-US" altLang="en-US"/>
          </a:p>
        </p:txBody>
      </p:sp>
      <p:pic>
        <p:nvPicPr>
          <p:cNvPr id="587785" name="Picture 9">
            <a:extLst>
              <a:ext uri="{FF2B5EF4-FFF2-40B4-BE49-F238E27FC236}">
                <a16:creationId xmlns:a16="http://schemas.microsoft.com/office/drawing/2014/main" id="{49548F61-2647-0DDF-0A9B-A5D35618F2FE}"/>
              </a:ext>
            </a:extLst>
          </p:cNvPr>
          <p:cNvPicPr>
            <a:picLocks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1752600" y="2495550"/>
            <a:ext cx="2486025" cy="27384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87792" name="Picture 16">
            <a:extLst>
              <a:ext uri="{FF2B5EF4-FFF2-40B4-BE49-F238E27FC236}">
                <a16:creationId xmlns:a16="http://schemas.microsoft.com/office/drawing/2014/main" id="{36CCEFC8-DD7D-81F3-A4C5-62A467FAD09B}"/>
              </a:ext>
            </a:extLst>
          </p:cNvPr>
          <p:cNvPicPr>
            <a:picLocks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5105400" y="2495550"/>
            <a:ext cx="2449513" cy="27416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87778" name="Rectangle 2">
            <a:extLst>
              <a:ext uri="{FF2B5EF4-FFF2-40B4-BE49-F238E27FC236}">
                <a16:creationId xmlns:a16="http://schemas.microsoft.com/office/drawing/2014/main" id="{7C23B928-3688-1FF8-4069-A33EE70B67B8}"/>
              </a:ext>
            </a:extLst>
          </p:cNvPr>
          <p:cNvSpPr>
            <a:spLocks noGrp="1" noChangeArrowheads="1"/>
          </p:cNvSpPr>
          <p:nvPr>
            <p:ph type="title"/>
          </p:nvPr>
        </p:nvSpPr>
        <p:spPr>
          <a:xfrm>
            <a:off x="671513" y="257175"/>
            <a:ext cx="7772400" cy="1143000"/>
          </a:xfrm>
        </p:spPr>
        <p:txBody>
          <a:bodyPr/>
          <a:lstStyle/>
          <a:p>
            <a:r>
              <a:rPr lang="en-US" altLang="en-US" sz="4000">
                <a:solidFill>
                  <a:schemeClr val="tx1"/>
                </a:solidFill>
                <a:latin typeface="Palatino Linotype" panose="02040502050505030304" pitchFamily="18" charset="0"/>
              </a:rPr>
              <a:t>Physiological Differences</a:t>
            </a:r>
          </a:p>
        </p:txBody>
      </p:sp>
      <p:sp>
        <p:nvSpPr>
          <p:cNvPr id="587779" name="Rectangle 3">
            <a:extLst>
              <a:ext uri="{FF2B5EF4-FFF2-40B4-BE49-F238E27FC236}">
                <a16:creationId xmlns:a16="http://schemas.microsoft.com/office/drawing/2014/main" id="{89EA5AE6-DD62-4E1A-1653-22E3CD4DDE4D}"/>
              </a:ext>
            </a:extLst>
          </p:cNvPr>
          <p:cNvSpPr>
            <a:spLocks noGrp="1" noChangeArrowheads="1"/>
          </p:cNvSpPr>
          <p:nvPr>
            <p:ph type="body" sz="half" idx="1"/>
          </p:nvPr>
        </p:nvSpPr>
        <p:spPr>
          <a:xfrm>
            <a:off x="595313" y="1585913"/>
            <a:ext cx="7924800" cy="1004887"/>
          </a:xfrm>
        </p:spPr>
        <p:txBody>
          <a:bodyPr/>
          <a:lstStyle/>
          <a:p>
            <a:pPr marL="0" indent="0" algn="ctr">
              <a:lnSpc>
                <a:spcPct val="80000"/>
              </a:lnSpc>
              <a:buFont typeface="Wingdings" panose="05000000000000000000" pitchFamily="2" charset="2"/>
              <a:buNone/>
            </a:pPr>
            <a:r>
              <a:rPr lang="en-US" altLang="en-US" sz="2400">
                <a:latin typeface="Palatino Linotype" panose="02040502050505030304" pitchFamily="18" charset="0"/>
              </a:rPr>
              <a:t>Physical responses, like finger temperature and movement of facial muscles, change during fear, rage, and joy.</a:t>
            </a:r>
          </a:p>
        </p:txBody>
      </p:sp>
      <p:sp>
        <p:nvSpPr>
          <p:cNvPr id="587794" name="Text Box 18">
            <a:extLst>
              <a:ext uri="{FF2B5EF4-FFF2-40B4-BE49-F238E27FC236}">
                <a16:creationId xmlns:a16="http://schemas.microsoft.com/office/drawing/2014/main" id="{37F83C4D-53A8-B20E-BF6B-6724D5610DC9}"/>
              </a:ext>
            </a:extLst>
          </p:cNvPr>
          <p:cNvSpPr txBox="1">
            <a:spLocks noChangeArrowheads="1"/>
          </p:cNvSpPr>
          <p:nvPr/>
        </p:nvSpPr>
        <p:spPr bwMode="auto">
          <a:xfrm>
            <a:off x="704850" y="5238750"/>
            <a:ext cx="76962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a:latin typeface="Palatino Linotype" panose="02040502050505030304" pitchFamily="18" charset="0"/>
              </a:rPr>
              <a:t>The amygdala shows differences in activation during the emotions of anger and rage. Activity of the left hemisphere (happy) is different from the right (depressed) for emotions.</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698E3999-1048-A301-7354-51B0CC89F3B6}"/>
              </a:ext>
            </a:extLst>
          </p:cNvPr>
          <p:cNvSpPr>
            <a:spLocks noGrp="1"/>
          </p:cNvSpPr>
          <p:nvPr>
            <p:ph type="sldNum" sz="quarter" idx="12"/>
          </p:nvPr>
        </p:nvSpPr>
        <p:spPr/>
        <p:txBody>
          <a:bodyPr/>
          <a:lstStyle/>
          <a:p>
            <a:fld id="{80AC99BE-6961-45C6-9188-D1D58FE324F8}" type="slidenum">
              <a:rPr lang="en-US" altLang="en-US"/>
              <a:pPr/>
              <a:t>18</a:t>
            </a:fld>
            <a:endParaRPr lang="en-US" altLang="en-US"/>
          </a:p>
        </p:txBody>
      </p:sp>
      <p:sp>
        <p:nvSpPr>
          <p:cNvPr id="519170" name="Rectangle 2">
            <a:extLst>
              <a:ext uri="{FF2B5EF4-FFF2-40B4-BE49-F238E27FC236}">
                <a16:creationId xmlns:a16="http://schemas.microsoft.com/office/drawing/2014/main" id="{1AF24B79-B8E1-9A94-9D50-7C4692E3BB61}"/>
              </a:ext>
            </a:extLst>
          </p:cNvPr>
          <p:cNvSpPr>
            <a:spLocks noGrp="1" noChangeArrowheads="1"/>
          </p:cNvSpPr>
          <p:nvPr>
            <p:ph type="title"/>
          </p:nvPr>
        </p:nvSpPr>
        <p:spPr>
          <a:xfrm>
            <a:off x="671513" y="276225"/>
            <a:ext cx="7772400" cy="1143000"/>
          </a:xfrm>
        </p:spPr>
        <p:txBody>
          <a:bodyPr/>
          <a:lstStyle/>
          <a:p>
            <a:r>
              <a:rPr lang="en-US" altLang="en-US" sz="4000">
                <a:latin typeface="Palatino Linotype" panose="02040502050505030304" pitchFamily="18" charset="0"/>
              </a:rPr>
              <a:t>Cognition and Emotion</a:t>
            </a:r>
          </a:p>
        </p:txBody>
      </p:sp>
      <p:sp>
        <p:nvSpPr>
          <p:cNvPr id="519183" name="Rectangle 15">
            <a:extLst>
              <a:ext uri="{FF2B5EF4-FFF2-40B4-BE49-F238E27FC236}">
                <a16:creationId xmlns:a16="http://schemas.microsoft.com/office/drawing/2014/main" id="{E6821EA2-8810-C674-022E-265BCE4C248E}"/>
              </a:ext>
            </a:extLst>
          </p:cNvPr>
          <p:cNvSpPr>
            <a:spLocks noGrp="1" noChangeArrowheads="1"/>
          </p:cNvSpPr>
          <p:nvPr>
            <p:ph type="body" sz="half" idx="1"/>
          </p:nvPr>
        </p:nvSpPr>
        <p:spPr>
          <a:xfrm>
            <a:off x="552450" y="1585913"/>
            <a:ext cx="8015288" cy="2528887"/>
          </a:xfrm>
          <a:noFill/>
          <a:ln/>
        </p:spPr>
        <p:txBody>
          <a:bodyPr/>
          <a:lstStyle/>
          <a:p>
            <a:pPr marL="0" indent="0" algn="ctr">
              <a:buFont typeface="Wingdings" panose="05000000000000000000" pitchFamily="2" charset="2"/>
              <a:buNone/>
            </a:pPr>
            <a:r>
              <a:rPr lang="en-US" altLang="en-US" sz="2800">
                <a:latin typeface="Palatino Linotype" panose="02040502050505030304" pitchFamily="18" charset="0"/>
              </a:rPr>
              <a:t>What is the connection between how we </a:t>
            </a:r>
            <a:r>
              <a:rPr lang="en-US" altLang="en-US" sz="2800" i="1">
                <a:latin typeface="Palatino Linotype" panose="02040502050505030304" pitchFamily="18" charset="0"/>
              </a:rPr>
              <a:t>think</a:t>
            </a:r>
            <a:r>
              <a:rPr lang="en-US" altLang="en-US" sz="2800">
                <a:latin typeface="Palatino Linotype" panose="02040502050505030304" pitchFamily="18" charset="0"/>
              </a:rPr>
              <a:t> (cognition) and how we </a:t>
            </a:r>
            <a:r>
              <a:rPr lang="en-US" altLang="en-US" sz="2800" i="1">
                <a:latin typeface="Palatino Linotype" panose="02040502050505030304" pitchFamily="18" charset="0"/>
              </a:rPr>
              <a:t>feel</a:t>
            </a:r>
            <a:r>
              <a:rPr lang="en-US" altLang="en-US" sz="2800">
                <a:latin typeface="Palatino Linotype" panose="02040502050505030304" pitchFamily="18" charset="0"/>
              </a:rPr>
              <a:t> (emotion)?</a:t>
            </a:r>
          </a:p>
          <a:p>
            <a:pPr marL="0" indent="0" algn="ctr">
              <a:buFont typeface="Wingdings" panose="05000000000000000000" pitchFamily="2" charset="2"/>
              <a:buNone/>
            </a:pPr>
            <a:endParaRPr lang="en-US" altLang="en-US" sz="2800">
              <a:latin typeface="Palatino Linotype" panose="02040502050505030304" pitchFamily="18" charset="0"/>
            </a:endParaRPr>
          </a:p>
          <a:p>
            <a:pPr marL="0" indent="0" algn="ctr">
              <a:buFont typeface="Wingdings" panose="05000000000000000000" pitchFamily="2" charset="2"/>
              <a:buNone/>
            </a:pPr>
            <a:r>
              <a:rPr lang="en-US" altLang="en-US" sz="2800">
                <a:latin typeface="Palatino Linotype" panose="02040502050505030304" pitchFamily="18" charset="0"/>
              </a:rPr>
              <a:t>Can we change our emotions by changing our thinking?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7">
            <a:extLst>
              <a:ext uri="{FF2B5EF4-FFF2-40B4-BE49-F238E27FC236}">
                <a16:creationId xmlns:a16="http://schemas.microsoft.com/office/drawing/2014/main" id="{4BFC7B84-8BD3-74D7-7BFC-A16DB18D2D0D}"/>
              </a:ext>
            </a:extLst>
          </p:cNvPr>
          <p:cNvSpPr>
            <a:spLocks noGrp="1"/>
          </p:cNvSpPr>
          <p:nvPr>
            <p:ph type="sldNum" sz="quarter" idx="12"/>
          </p:nvPr>
        </p:nvSpPr>
        <p:spPr/>
        <p:txBody>
          <a:bodyPr/>
          <a:lstStyle/>
          <a:p>
            <a:fld id="{B8112610-14E9-4DC3-AA79-4FB909A4D89C}" type="slidenum">
              <a:rPr lang="en-US" altLang="en-US"/>
              <a:pPr/>
              <a:t>19</a:t>
            </a:fld>
            <a:endParaRPr lang="en-US" altLang="en-US"/>
          </a:p>
        </p:txBody>
      </p:sp>
      <p:sp>
        <p:nvSpPr>
          <p:cNvPr id="593924" name="Rectangle 4">
            <a:extLst>
              <a:ext uri="{FF2B5EF4-FFF2-40B4-BE49-F238E27FC236}">
                <a16:creationId xmlns:a16="http://schemas.microsoft.com/office/drawing/2014/main" id="{06CA61BA-CDEA-2068-224D-ACDD9F659D68}"/>
              </a:ext>
            </a:extLst>
          </p:cNvPr>
          <p:cNvSpPr>
            <a:spLocks noGrp="1" noChangeArrowheads="1"/>
          </p:cNvSpPr>
          <p:nvPr>
            <p:ph type="title"/>
          </p:nvPr>
        </p:nvSpPr>
        <p:spPr>
          <a:xfrm>
            <a:off x="671513" y="276225"/>
            <a:ext cx="7772400" cy="1143000"/>
          </a:xfrm>
        </p:spPr>
        <p:txBody>
          <a:bodyPr/>
          <a:lstStyle/>
          <a:p>
            <a:r>
              <a:rPr lang="en-US" altLang="en-US" sz="4000">
                <a:solidFill>
                  <a:schemeClr val="tx1"/>
                </a:solidFill>
                <a:latin typeface="Palatino Linotype" panose="02040502050505030304" pitchFamily="18" charset="0"/>
              </a:rPr>
              <a:t>Cognition Can Define Emotion</a:t>
            </a:r>
          </a:p>
        </p:txBody>
      </p:sp>
      <p:sp>
        <p:nvSpPr>
          <p:cNvPr id="593925" name="Rectangle 5">
            <a:extLst>
              <a:ext uri="{FF2B5EF4-FFF2-40B4-BE49-F238E27FC236}">
                <a16:creationId xmlns:a16="http://schemas.microsoft.com/office/drawing/2014/main" id="{F7FC1B8D-D81A-4EE7-8E95-8B03D983668E}"/>
              </a:ext>
            </a:extLst>
          </p:cNvPr>
          <p:cNvSpPr>
            <a:spLocks noGrp="1" noChangeArrowheads="1"/>
          </p:cNvSpPr>
          <p:nvPr>
            <p:ph type="body" sz="half" idx="1"/>
          </p:nvPr>
        </p:nvSpPr>
        <p:spPr>
          <a:xfrm>
            <a:off x="595313" y="1600200"/>
            <a:ext cx="7924800" cy="1066800"/>
          </a:xfrm>
        </p:spPr>
        <p:txBody>
          <a:bodyPr/>
          <a:lstStyle/>
          <a:p>
            <a:pPr marL="0" indent="0" algn="ctr">
              <a:buFont typeface="Wingdings" panose="05000000000000000000" pitchFamily="2" charset="2"/>
              <a:buNone/>
            </a:pPr>
            <a:r>
              <a:rPr lang="en-US" altLang="en-US" sz="2800">
                <a:latin typeface="Palatino Linotype" panose="02040502050505030304" pitchFamily="18" charset="0"/>
              </a:rPr>
              <a:t>An arousal response to one event spills over into our response to the next event.</a:t>
            </a:r>
          </a:p>
        </p:txBody>
      </p:sp>
      <p:pic>
        <p:nvPicPr>
          <p:cNvPr id="593929" name="Picture 9">
            <a:extLst>
              <a:ext uri="{FF2B5EF4-FFF2-40B4-BE49-F238E27FC236}">
                <a16:creationId xmlns:a16="http://schemas.microsoft.com/office/drawing/2014/main" id="{8EF28B25-B347-4CD0-5856-E0633B73B356}"/>
              </a:ext>
            </a:extLst>
          </p:cNvPr>
          <p:cNvPicPr>
            <a:picLocks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838200" y="2819400"/>
            <a:ext cx="3429000" cy="2286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93926" name="Text Box 6">
            <a:extLst>
              <a:ext uri="{FF2B5EF4-FFF2-40B4-BE49-F238E27FC236}">
                <a16:creationId xmlns:a16="http://schemas.microsoft.com/office/drawing/2014/main" id="{1D0BF559-7214-6B00-1A07-929D61B04BA3}"/>
              </a:ext>
            </a:extLst>
          </p:cNvPr>
          <p:cNvSpPr txBox="1">
            <a:spLocks noChangeArrowheads="1"/>
          </p:cNvSpPr>
          <p:nvPr/>
        </p:nvSpPr>
        <p:spPr bwMode="auto">
          <a:xfrm>
            <a:off x="904875" y="5238750"/>
            <a:ext cx="72961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Ins="274320">
            <a:spAutoFit/>
          </a:bodyPr>
          <a:lstStyle/>
          <a:p>
            <a:pPr algn="ctr"/>
            <a:r>
              <a:rPr lang="en-US" altLang="en-US">
                <a:latin typeface="Palatino Linotype" panose="02040502050505030304" pitchFamily="18" charset="0"/>
              </a:rPr>
              <a:t>Arousal from a soccer match can fuel anger, which may lead to rioting.</a:t>
            </a:r>
          </a:p>
        </p:txBody>
      </p:sp>
      <p:pic>
        <p:nvPicPr>
          <p:cNvPr id="593931" name="Picture 11">
            <a:extLst>
              <a:ext uri="{FF2B5EF4-FFF2-40B4-BE49-F238E27FC236}">
                <a16:creationId xmlns:a16="http://schemas.microsoft.com/office/drawing/2014/main" id="{960F1E36-B7F7-1A13-949A-2649523EC102}"/>
              </a:ext>
            </a:extLst>
          </p:cNvPr>
          <p:cNvPicPr>
            <a:picLocks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4876800" y="2819400"/>
            <a:ext cx="3086100" cy="2286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93933" name="Text Box 13">
            <a:extLst>
              <a:ext uri="{FF2B5EF4-FFF2-40B4-BE49-F238E27FC236}">
                <a16:creationId xmlns:a16="http://schemas.microsoft.com/office/drawing/2014/main" id="{5DA46F3C-3A09-C9A7-531C-0CF6AB5B5413}"/>
              </a:ext>
            </a:extLst>
          </p:cNvPr>
          <p:cNvSpPr txBox="1">
            <a:spLocks noChangeArrowheads="1"/>
          </p:cNvSpPr>
          <p:nvPr/>
        </p:nvSpPr>
        <p:spPr bwMode="auto">
          <a:xfrm rot="5400000">
            <a:off x="3717131" y="4360069"/>
            <a:ext cx="1344613"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000"/>
              <a:t>AP Photo/ Nati Harnik</a:t>
            </a:r>
          </a:p>
        </p:txBody>
      </p:sp>
      <p:sp>
        <p:nvSpPr>
          <p:cNvPr id="593934" name="Text Box 14">
            <a:extLst>
              <a:ext uri="{FF2B5EF4-FFF2-40B4-BE49-F238E27FC236}">
                <a16:creationId xmlns:a16="http://schemas.microsoft.com/office/drawing/2014/main" id="{2418E535-002B-CB5D-6E67-EFE45B9304FF}"/>
              </a:ext>
            </a:extLst>
          </p:cNvPr>
          <p:cNvSpPr txBox="1">
            <a:spLocks noChangeArrowheads="1"/>
          </p:cNvSpPr>
          <p:nvPr/>
        </p:nvSpPr>
        <p:spPr bwMode="auto">
          <a:xfrm rot="5400000">
            <a:off x="7542213" y="4573587"/>
            <a:ext cx="10096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000"/>
              <a:t>Reuters/ Corbis </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5352D7EF-1509-890B-22A5-B97194D74E9F}"/>
              </a:ext>
            </a:extLst>
          </p:cNvPr>
          <p:cNvSpPr>
            <a:spLocks noGrp="1"/>
          </p:cNvSpPr>
          <p:nvPr>
            <p:ph type="sldNum" sz="quarter" idx="12"/>
          </p:nvPr>
        </p:nvSpPr>
        <p:spPr/>
        <p:txBody>
          <a:bodyPr/>
          <a:lstStyle/>
          <a:p>
            <a:fld id="{51B4E534-F606-406F-A40D-B09740DCC3A0}" type="slidenum">
              <a:rPr lang="en-US" altLang="en-US"/>
              <a:pPr/>
              <a:t>20</a:t>
            </a:fld>
            <a:endParaRPr lang="en-US" altLang="en-US"/>
          </a:p>
        </p:txBody>
      </p:sp>
      <p:sp>
        <p:nvSpPr>
          <p:cNvPr id="598018" name="Rectangle 2">
            <a:extLst>
              <a:ext uri="{FF2B5EF4-FFF2-40B4-BE49-F238E27FC236}">
                <a16:creationId xmlns:a16="http://schemas.microsoft.com/office/drawing/2014/main" id="{47024984-9717-C9FB-BAE0-830C97EF7C05}"/>
              </a:ext>
            </a:extLst>
          </p:cNvPr>
          <p:cNvSpPr>
            <a:spLocks noGrp="1" noChangeArrowheads="1"/>
          </p:cNvSpPr>
          <p:nvPr>
            <p:ph type="title"/>
          </p:nvPr>
        </p:nvSpPr>
        <p:spPr>
          <a:xfrm>
            <a:off x="304800" y="257175"/>
            <a:ext cx="8534400" cy="885825"/>
          </a:xfrm>
        </p:spPr>
        <p:txBody>
          <a:bodyPr/>
          <a:lstStyle/>
          <a:p>
            <a:r>
              <a:rPr lang="en-US" altLang="en-US" sz="3600">
                <a:solidFill>
                  <a:schemeClr val="tx1"/>
                </a:solidFill>
                <a:latin typeface="Palatino Linotype" panose="02040502050505030304" pitchFamily="18" charset="0"/>
              </a:rPr>
              <a:t>Cognition Does Not Always Precede Emotion</a:t>
            </a:r>
          </a:p>
        </p:txBody>
      </p:sp>
      <p:sp>
        <p:nvSpPr>
          <p:cNvPr id="598019" name="Rectangle 3">
            <a:extLst>
              <a:ext uri="{FF2B5EF4-FFF2-40B4-BE49-F238E27FC236}">
                <a16:creationId xmlns:a16="http://schemas.microsoft.com/office/drawing/2014/main" id="{0E2C82BC-D8E6-9069-BE46-5EC8706B6694}"/>
              </a:ext>
            </a:extLst>
          </p:cNvPr>
          <p:cNvSpPr>
            <a:spLocks noGrp="1" noChangeArrowheads="1"/>
          </p:cNvSpPr>
          <p:nvPr>
            <p:ph type="body" sz="half" idx="1"/>
          </p:nvPr>
        </p:nvSpPr>
        <p:spPr>
          <a:xfrm>
            <a:off x="304800" y="1371600"/>
            <a:ext cx="8610600" cy="1600200"/>
          </a:xfrm>
        </p:spPr>
        <p:txBody>
          <a:bodyPr/>
          <a:lstStyle/>
          <a:p>
            <a:pPr marL="0" indent="0" algn="ctr">
              <a:buFont typeface="Wingdings" panose="05000000000000000000" pitchFamily="2" charset="2"/>
              <a:buNone/>
            </a:pPr>
            <a:r>
              <a:rPr lang="en-US" altLang="en-US" sz="2800">
                <a:latin typeface="Palatino Linotype" panose="02040502050505030304" pitchFamily="18" charset="0"/>
              </a:rPr>
              <a:t>A subliminally presented happy face can encourage subjects to drink more than when presented with an angry face (Berridge &amp; Winkeilman, 2003).</a:t>
            </a:r>
          </a:p>
        </p:txBody>
      </p:sp>
      <p:sp>
        <p:nvSpPr>
          <p:cNvPr id="598021" name="Text Box 5">
            <a:extLst>
              <a:ext uri="{FF2B5EF4-FFF2-40B4-BE49-F238E27FC236}">
                <a16:creationId xmlns:a16="http://schemas.microsoft.com/office/drawing/2014/main" id="{8FEBE75A-4CC5-7909-B151-289963B07BB0}"/>
              </a:ext>
            </a:extLst>
          </p:cNvPr>
          <p:cNvSpPr txBox="1">
            <a:spLocks noChangeArrowheads="1"/>
          </p:cNvSpPr>
          <p:nvPr/>
        </p:nvSpPr>
        <p:spPr bwMode="auto">
          <a:xfrm>
            <a:off x="904875" y="5959475"/>
            <a:ext cx="72961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Ins="274320">
            <a:spAutoFit/>
          </a:bodyPr>
          <a:lstStyle/>
          <a:p>
            <a:pPr algn="ctr"/>
            <a:r>
              <a:rPr lang="en-US" altLang="en-US">
                <a:latin typeface="Palatino Linotype" panose="02040502050505030304" pitchFamily="18" charset="0"/>
              </a:rPr>
              <a:t>Emotions are felt directly through the amygdala (a) or through the cortex </a:t>
            </a:r>
            <a:r>
              <a:rPr lang="en-US" altLang="en-US"/>
              <a:t>(b)</a:t>
            </a:r>
            <a:r>
              <a:rPr lang="en-US" altLang="en-US">
                <a:latin typeface="Palatino Linotype" panose="02040502050505030304" pitchFamily="18" charset="0"/>
              </a:rPr>
              <a:t> for analysis. </a:t>
            </a:r>
          </a:p>
        </p:txBody>
      </p:sp>
      <p:pic>
        <p:nvPicPr>
          <p:cNvPr id="598028" name="Picture 12">
            <a:extLst>
              <a:ext uri="{FF2B5EF4-FFF2-40B4-BE49-F238E27FC236}">
                <a16:creationId xmlns:a16="http://schemas.microsoft.com/office/drawing/2014/main" id="{AE7CE2D4-C59A-35BA-6BA6-1D4064E7D6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2667000"/>
            <a:ext cx="5257800" cy="32750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2D7AB925-17AE-155D-98DD-D025F9468BC0}"/>
              </a:ext>
            </a:extLst>
          </p:cNvPr>
          <p:cNvSpPr>
            <a:spLocks noGrp="1"/>
          </p:cNvSpPr>
          <p:nvPr>
            <p:ph type="sldNum" sz="quarter" idx="12"/>
          </p:nvPr>
        </p:nvSpPr>
        <p:spPr/>
        <p:txBody>
          <a:bodyPr/>
          <a:lstStyle/>
          <a:p>
            <a:fld id="{26A781B0-1A35-43DB-B67B-A4E3E3121143}" type="slidenum">
              <a:rPr lang="en-US" altLang="en-US"/>
              <a:pPr/>
              <a:t>21</a:t>
            </a:fld>
            <a:endParaRPr lang="en-US" altLang="en-US"/>
          </a:p>
        </p:txBody>
      </p:sp>
      <p:sp>
        <p:nvSpPr>
          <p:cNvPr id="601090" name="Rectangle 2">
            <a:extLst>
              <a:ext uri="{FF2B5EF4-FFF2-40B4-BE49-F238E27FC236}">
                <a16:creationId xmlns:a16="http://schemas.microsoft.com/office/drawing/2014/main" id="{B42EC773-FA0A-6B4B-9709-D096C7C386BB}"/>
              </a:ext>
            </a:extLst>
          </p:cNvPr>
          <p:cNvSpPr>
            <a:spLocks noGrp="1" noChangeArrowheads="1"/>
          </p:cNvSpPr>
          <p:nvPr>
            <p:ph type="title"/>
          </p:nvPr>
        </p:nvSpPr>
        <p:spPr>
          <a:xfrm>
            <a:off x="671513" y="257175"/>
            <a:ext cx="7772400" cy="1143000"/>
          </a:xfrm>
        </p:spPr>
        <p:txBody>
          <a:bodyPr/>
          <a:lstStyle/>
          <a:p>
            <a:r>
              <a:rPr lang="en-US" altLang="en-US" sz="3600">
                <a:solidFill>
                  <a:schemeClr val="tx1"/>
                </a:solidFill>
                <a:latin typeface="Palatino Linotype" panose="02040502050505030304" pitchFamily="18" charset="0"/>
              </a:rPr>
              <a:t>Cognition Does Not Always Precede Emotion</a:t>
            </a:r>
          </a:p>
        </p:txBody>
      </p:sp>
      <p:sp>
        <p:nvSpPr>
          <p:cNvPr id="601091" name="Rectangle 3">
            <a:extLst>
              <a:ext uri="{FF2B5EF4-FFF2-40B4-BE49-F238E27FC236}">
                <a16:creationId xmlns:a16="http://schemas.microsoft.com/office/drawing/2014/main" id="{063FD557-F78C-C018-610E-513F8F9A4E03}"/>
              </a:ext>
            </a:extLst>
          </p:cNvPr>
          <p:cNvSpPr>
            <a:spLocks noGrp="1" noChangeArrowheads="1"/>
          </p:cNvSpPr>
          <p:nvPr>
            <p:ph type="body" sz="half" idx="1"/>
          </p:nvPr>
        </p:nvSpPr>
        <p:spPr>
          <a:xfrm>
            <a:off x="533400" y="1600200"/>
            <a:ext cx="8077200" cy="1828800"/>
          </a:xfrm>
        </p:spPr>
        <p:txBody>
          <a:bodyPr/>
          <a:lstStyle/>
          <a:p>
            <a:pPr marL="0" indent="0" algn="ctr">
              <a:buFont typeface="Wingdings" panose="05000000000000000000" pitchFamily="2" charset="2"/>
              <a:buNone/>
            </a:pPr>
            <a:r>
              <a:rPr lang="en-US" altLang="en-US" sz="2800">
                <a:latin typeface="Palatino Linotype" panose="02040502050505030304" pitchFamily="18" charset="0"/>
              </a:rPr>
              <a:t>When fearful eyes were subliminally presented to subjects, fMRI scans revealed higher levels of activity in the amygdala (Whalen et al. 2004).</a:t>
            </a:r>
          </a:p>
        </p:txBody>
      </p:sp>
      <p:pic>
        <p:nvPicPr>
          <p:cNvPr id="601101" name="Picture 13">
            <a:extLst>
              <a:ext uri="{FF2B5EF4-FFF2-40B4-BE49-F238E27FC236}">
                <a16:creationId xmlns:a16="http://schemas.microsoft.com/office/drawing/2014/main" id="{44FA7D73-C7E7-EB8B-A3AA-F9B1567C18F2}"/>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2857500" y="3429000"/>
            <a:ext cx="3390900" cy="30083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01103" name="Text Box 15">
            <a:extLst>
              <a:ext uri="{FF2B5EF4-FFF2-40B4-BE49-F238E27FC236}">
                <a16:creationId xmlns:a16="http://schemas.microsoft.com/office/drawing/2014/main" id="{3F67E822-8555-BD1E-3DC3-FA3C763036CF}"/>
              </a:ext>
            </a:extLst>
          </p:cNvPr>
          <p:cNvSpPr txBox="1">
            <a:spLocks noChangeArrowheads="1"/>
          </p:cNvSpPr>
          <p:nvPr/>
        </p:nvSpPr>
        <p:spPr bwMode="auto">
          <a:xfrm rot="5400000">
            <a:off x="5153025" y="4752975"/>
            <a:ext cx="2251075"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a:t>Courtesy of Paul J. Whalen, PhD, Dartmouth</a:t>
            </a:r>
          </a:p>
          <a:p>
            <a:r>
              <a:rPr lang="en-US" altLang="en-US" sz="900"/>
              <a:t> College, www.whalenlab.info</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0889D96C-9B45-2167-449D-B37B2969CD47}"/>
              </a:ext>
            </a:extLst>
          </p:cNvPr>
          <p:cNvSpPr>
            <a:spLocks noGrp="1"/>
          </p:cNvSpPr>
          <p:nvPr>
            <p:ph type="sldNum" sz="quarter" idx="12"/>
          </p:nvPr>
        </p:nvSpPr>
        <p:spPr/>
        <p:txBody>
          <a:bodyPr/>
          <a:lstStyle/>
          <a:p>
            <a:fld id="{D824CD88-DDF0-4DB6-8FB8-46A6F657108F}" type="slidenum">
              <a:rPr lang="en-US" altLang="en-US"/>
              <a:pPr/>
              <a:t>22</a:t>
            </a:fld>
            <a:endParaRPr lang="en-US" altLang="en-US"/>
          </a:p>
        </p:txBody>
      </p:sp>
      <p:sp>
        <p:nvSpPr>
          <p:cNvPr id="518146" name="Rectangle 2">
            <a:extLst>
              <a:ext uri="{FF2B5EF4-FFF2-40B4-BE49-F238E27FC236}">
                <a16:creationId xmlns:a16="http://schemas.microsoft.com/office/drawing/2014/main" id="{A1777F5F-5BB0-4964-FEBE-C4E2065A660B}"/>
              </a:ext>
            </a:extLst>
          </p:cNvPr>
          <p:cNvSpPr>
            <a:spLocks noGrp="1" noChangeArrowheads="1"/>
          </p:cNvSpPr>
          <p:nvPr>
            <p:ph type="title"/>
          </p:nvPr>
        </p:nvSpPr>
        <p:spPr>
          <a:xfrm>
            <a:off x="671513" y="271463"/>
            <a:ext cx="7772400" cy="1143000"/>
          </a:xfrm>
        </p:spPr>
        <p:txBody>
          <a:bodyPr/>
          <a:lstStyle/>
          <a:p>
            <a:r>
              <a:rPr lang="en-US" altLang="en-US" sz="4000">
                <a:latin typeface="Palatino Linotype" panose="02040502050505030304" pitchFamily="18" charset="0"/>
              </a:rPr>
              <a:t>Two Routes to Emotion</a:t>
            </a:r>
          </a:p>
        </p:txBody>
      </p:sp>
      <p:sp>
        <p:nvSpPr>
          <p:cNvPr id="518362" name="Rectangle 218">
            <a:extLst>
              <a:ext uri="{FF2B5EF4-FFF2-40B4-BE49-F238E27FC236}">
                <a16:creationId xmlns:a16="http://schemas.microsoft.com/office/drawing/2014/main" id="{C57428D7-679E-8AFF-5226-AA3B91004BA9}"/>
              </a:ext>
            </a:extLst>
          </p:cNvPr>
          <p:cNvSpPr>
            <a:spLocks noGrp="1" noChangeArrowheads="1"/>
          </p:cNvSpPr>
          <p:nvPr>
            <p:ph type="body" sz="half" idx="1"/>
          </p:nvPr>
        </p:nvSpPr>
        <p:spPr>
          <a:xfrm>
            <a:off x="628650" y="4953000"/>
            <a:ext cx="7848600" cy="1600200"/>
          </a:xfrm>
          <a:noFill/>
          <a:ln/>
        </p:spPr>
        <p:txBody>
          <a:bodyPr/>
          <a:lstStyle/>
          <a:p>
            <a:pPr marL="0" indent="0" algn="ctr">
              <a:buFont typeface="Wingdings" panose="05000000000000000000" pitchFamily="2" charset="2"/>
              <a:buNone/>
            </a:pPr>
            <a:r>
              <a:rPr lang="en-US" altLang="en-US" sz="2400">
                <a:latin typeface="Palatino Linotype" panose="02040502050505030304" pitchFamily="18" charset="0"/>
              </a:rPr>
              <a:t>Zajonc and LeDoux emphasize that some emotions are immediate, without conscious appraisal. Lazarus, Schachter, and Singer emphasize that appraisal also determines emotions.</a:t>
            </a:r>
          </a:p>
        </p:txBody>
      </p:sp>
      <p:pic>
        <p:nvPicPr>
          <p:cNvPr id="518363" name="Picture 219">
            <a:extLst>
              <a:ext uri="{FF2B5EF4-FFF2-40B4-BE49-F238E27FC236}">
                <a16:creationId xmlns:a16="http://schemas.microsoft.com/office/drawing/2014/main" id="{87CCD6C9-61AA-ED72-E13B-C78F9724258F}"/>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2009775" y="1600200"/>
            <a:ext cx="5105400" cy="32067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BF2C0A1A-30F0-D24B-2225-80857013BD0D}"/>
              </a:ext>
            </a:extLst>
          </p:cNvPr>
          <p:cNvSpPr>
            <a:spLocks noGrp="1"/>
          </p:cNvSpPr>
          <p:nvPr>
            <p:ph type="sldNum" sz="quarter" idx="12"/>
          </p:nvPr>
        </p:nvSpPr>
        <p:spPr/>
        <p:txBody>
          <a:bodyPr/>
          <a:lstStyle/>
          <a:p>
            <a:fld id="{BC550C6E-6BE2-4C6B-9C6B-63569858A3AE}" type="slidenum">
              <a:rPr lang="en-US" altLang="en-US"/>
              <a:pPr/>
              <a:t>23</a:t>
            </a:fld>
            <a:endParaRPr lang="en-US" altLang="en-US"/>
          </a:p>
        </p:txBody>
      </p:sp>
      <p:sp>
        <p:nvSpPr>
          <p:cNvPr id="603138" name="Rectangle 2">
            <a:extLst>
              <a:ext uri="{FF2B5EF4-FFF2-40B4-BE49-F238E27FC236}">
                <a16:creationId xmlns:a16="http://schemas.microsoft.com/office/drawing/2014/main" id="{E035A935-BDCC-383D-5A4E-FCDF422EBC71}"/>
              </a:ext>
            </a:extLst>
          </p:cNvPr>
          <p:cNvSpPr>
            <a:spLocks noGrp="1" noChangeArrowheads="1"/>
          </p:cNvSpPr>
          <p:nvPr>
            <p:ph type="title"/>
          </p:nvPr>
        </p:nvSpPr>
        <p:spPr>
          <a:xfrm>
            <a:off x="671513" y="276225"/>
            <a:ext cx="7772400" cy="1143000"/>
          </a:xfrm>
        </p:spPr>
        <p:txBody>
          <a:bodyPr/>
          <a:lstStyle/>
          <a:p>
            <a:r>
              <a:rPr lang="en-US" altLang="en-US" sz="4000">
                <a:latin typeface="Palatino Linotype" panose="02040502050505030304" pitchFamily="18" charset="0"/>
              </a:rPr>
              <a:t>Expressed Emotion</a:t>
            </a:r>
          </a:p>
        </p:txBody>
      </p:sp>
      <p:pic>
        <p:nvPicPr>
          <p:cNvPr id="603354" name="Picture 218">
            <a:extLst>
              <a:ext uri="{FF2B5EF4-FFF2-40B4-BE49-F238E27FC236}">
                <a16:creationId xmlns:a16="http://schemas.microsoft.com/office/drawing/2014/main" id="{B00F0611-25AA-1D51-4BD6-EFCC6750CDE4}"/>
              </a:ext>
            </a:extLst>
          </p:cNvPr>
          <p:cNvPicPr>
            <a:picLocks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596900" y="3200400"/>
            <a:ext cx="3513138" cy="2514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03356" name="Picture 220">
            <a:extLst>
              <a:ext uri="{FF2B5EF4-FFF2-40B4-BE49-F238E27FC236}">
                <a16:creationId xmlns:a16="http://schemas.microsoft.com/office/drawing/2014/main" id="{F1522A33-4370-3DDA-9F6A-A642D3CCCC80}"/>
              </a:ext>
            </a:extLst>
          </p:cNvPr>
          <p:cNvPicPr>
            <a:picLocks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5002213" y="3198813"/>
            <a:ext cx="3489325" cy="2514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03358" name="Rectangle 222">
            <a:extLst>
              <a:ext uri="{FF2B5EF4-FFF2-40B4-BE49-F238E27FC236}">
                <a16:creationId xmlns:a16="http://schemas.microsoft.com/office/drawing/2014/main" id="{A90967AC-6521-24BF-DC09-39451C853E2C}"/>
              </a:ext>
            </a:extLst>
          </p:cNvPr>
          <p:cNvSpPr>
            <a:spLocks noChangeArrowheads="1"/>
          </p:cNvSpPr>
          <p:nvPr/>
        </p:nvSpPr>
        <p:spPr bwMode="auto">
          <a:xfrm>
            <a:off x="533400" y="1600200"/>
            <a:ext cx="80772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4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a:solidFill>
                  <a:schemeClr val="tx1"/>
                </a:solidFill>
                <a:latin typeface="Times New Roman" panose="02020603050405020304" pitchFamily="18" charset="0"/>
              </a:defRPr>
            </a:lvl4pPr>
            <a:lvl5pPr marL="2057400" indent="-228600">
              <a:spcBef>
                <a:spcPct val="20000"/>
              </a:spcBef>
              <a:buChar char="»"/>
              <a:defRPr>
                <a:solidFill>
                  <a:schemeClr val="tx1"/>
                </a:solidFill>
                <a:latin typeface="Times New Roman" panose="02020603050405020304" pitchFamily="18" charset="0"/>
              </a:defRPr>
            </a:lvl5pPr>
            <a:lvl6pPr marL="2514600" indent="-228600" fontAlgn="base">
              <a:spcBef>
                <a:spcPct val="20000"/>
              </a:spcBef>
              <a:spcAft>
                <a:spcPct val="0"/>
              </a:spcAft>
              <a:buChar char="»"/>
              <a:defRPr>
                <a:solidFill>
                  <a:schemeClr val="tx1"/>
                </a:solidFill>
                <a:latin typeface="Times New Roman" panose="02020603050405020304" pitchFamily="18" charset="0"/>
              </a:defRPr>
            </a:lvl6pPr>
            <a:lvl7pPr marL="2971800" indent="-228600" fontAlgn="base">
              <a:spcBef>
                <a:spcPct val="20000"/>
              </a:spcBef>
              <a:spcAft>
                <a:spcPct val="0"/>
              </a:spcAft>
              <a:buChar char="»"/>
              <a:defRPr>
                <a:solidFill>
                  <a:schemeClr val="tx1"/>
                </a:solidFill>
                <a:latin typeface="Times New Roman" panose="02020603050405020304" pitchFamily="18" charset="0"/>
              </a:defRPr>
            </a:lvl7pPr>
            <a:lvl8pPr marL="3429000" indent="-228600" fontAlgn="base">
              <a:spcBef>
                <a:spcPct val="20000"/>
              </a:spcBef>
              <a:spcAft>
                <a:spcPct val="0"/>
              </a:spcAft>
              <a:buChar char="»"/>
              <a:defRPr>
                <a:solidFill>
                  <a:schemeClr val="tx1"/>
                </a:solidFill>
                <a:latin typeface="Times New Roman" panose="02020603050405020304" pitchFamily="18" charset="0"/>
              </a:defRPr>
            </a:lvl8pPr>
            <a:lvl9pPr marL="3886200" indent="-228600" fontAlgn="base">
              <a:spcBef>
                <a:spcPct val="20000"/>
              </a:spcBef>
              <a:spcAft>
                <a:spcPct val="0"/>
              </a:spcAft>
              <a:buChar char="»"/>
              <a:defRPr>
                <a:solidFill>
                  <a:schemeClr val="tx1"/>
                </a:solidFill>
                <a:latin typeface="Times New Roman" panose="02020603050405020304" pitchFamily="18" charset="0"/>
              </a:defRPr>
            </a:lvl9pPr>
          </a:lstStyle>
          <a:p>
            <a:pPr algn="ctr">
              <a:buFont typeface="Wingdings" panose="05000000000000000000" pitchFamily="2" charset="2"/>
              <a:buNone/>
            </a:pPr>
            <a:r>
              <a:rPr lang="en-US" altLang="en-US">
                <a:latin typeface="Palatino Linotype" panose="02040502050505030304" pitchFamily="18" charset="0"/>
              </a:rPr>
              <a:t>Emotions are expressed on the face, by the body, and by the intonation of voice. Is this nonverbal language of emotion universal?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7">
            <a:extLst>
              <a:ext uri="{FF2B5EF4-FFF2-40B4-BE49-F238E27FC236}">
                <a16:creationId xmlns:a16="http://schemas.microsoft.com/office/drawing/2014/main" id="{92F6F70B-55EA-C65C-784E-4B218C719563}"/>
              </a:ext>
            </a:extLst>
          </p:cNvPr>
          <p:cNvSpPr>
            <a:spLocks noGrp="1"/>
          </p:cNvSpPr>
          <p:nvPr>
            <p:ph type="sldNum" sz="quarter" idx="12"/>
          </p:nvPr>
        </p:nvSpPr>
        <p:spPr/>
        <p:txBody>
          <a:bodyPr/>
          <a:lstStyle/>
          <a:p>
            <a:fld id="{FE565C71-6B4F-4249-849E-CE7E05996CC1}" type="slidenum">
              <a:rPr lang="en-US" altLang="en-US"/>
              <a:pPr/>
              <a:t>24</a:t>
            </a:fld>
            <a:endParaRPr lang="en-US" altLang="en-US"/>
          </a:p>
        </p:txBody>
      </p:sp>
      <p:pic>
        <p:nvPicPr>
          <p:cNvPr id="609292" name="Picture 12">
            <a:extLst>
              <a:ext uri="{FF2B5EF4-FFF2-40B4-BE49-F238E27FC236}">
                <a16:creationId xmlns:a16="http://schemas.microsoft.com/office/drawing/2014/main" id="{EBAA8C44-52E0-E804-1733-B2E92039A950}"/>
              </a:ext>
            </a:extLst>
          </p:cNvPr>
          <p:cNvPicPr>
            <a:picLocks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3090863" y="3429000"/>
            <a:ext cx="2932112" cy="29702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09282" name="Rectangle 2">
            <a:extLst>
              <a:ext uri="{FF2B5EF4-FFF2-40B4-BE49-F238E27FC236}">
                <a16:creationId xmlns:a16="http://schemas.microsoft.com/office/drawing/2014/main" id="{DDF09282-52A6-4AB6-0FBF-C0B9DE5C8BE4}"/>
              </a:ext>
            </a:extLst>
          </p:cNvPr>
          <p:cNvSpPr>
            <a:spLocks noGrp="1" noChangeArrowheads="1"/>
          </p:cNvSpPr>
          <p:nvPr>
            <p:ph type="title"/>
          </p:nvPr>
        </p:nvSpPr>
        <p:spPr>
          <a:xfrm>
            <a:off x="685800" y="271463"/>
            <a:ext cx="7772400" cy="1143000"/>
          </a:xfrm>
        </p:spPr>
        <p:txBody>
          <a:bodyPr/>
          <a:lstStyle/>
          <a:p>
            <a:r>
              <a:rPr lang="en-US" altLang="en-US" sz="4000">
                <a:solidFill>
                  <a:schemeClr val="tx1"/>
                </a:solidFill>
                <a:latin typeface="Palatino Linotype" panose="02040502050505030304" pitchFamily="18" charset="0"/>
              </a:rPr>
              <a:t>Detecting Emotion</a:t>
            </a:r>
          </a:p>
        </p:txBody>
      </p:sp>
      <p:sp>
        <p:nvSpPr>
          <p:cNvPr id="609283" name="Rectangle 3">
            <a:extLst>
              <a:ext uri="{FF2B5EF4-FFF2-40B4-BE49-F238E27FC236}">
                <a16:creationId xmlns:a16="http://schemas.microsoft.com/office/drawing/2014/main" id="{E112C81C-365B-1E36-11A2-9A26427720E9}"/>
              </a:ext>
            </a:extLst>
          </p:cNvPr>
          <p:cNvSpPr>
            <a:spLocks noGrp="1" noChangeArrowheads="1"/>
          </p:cNvSpPr>
          <p:nvPr>
            <p:ph type="body" sz="half" idx="1"/>
          </p:nvPr>
        </p:nvSpPr>
        <p:spPr>
          <a:xfrm>
            <a:off x="533400" y="1447800"/>
            <a:ext cx="8001000" cy="2514600"/>
          </a:xfrm>
        </p:spPr>
        <p:txBody>
          <a:bodyPr/>
          <a:lstStyle/>
          <a:p>
            <a:pPr marL="0" indent="0" algn="ctr">
              <a:buFont typeface="Wingdings" panose="05000000000000000000" pitchFamily="2" charset="2"/>
              <a:buNone/>
            </a:pPr>
            <a:r>
              <a:rPr lang="en-US" altLang="en-US" sz="2800">
                <a:latin typeface="Palatino Linotype" panose="02040502050505030304" pitchFamily="18" charset="0"/>
              </a:rPr>
              <a:t>Most of us are good at deciphering emotions through nonverbal communication. In a crowd of faces a single angry face will “pop out” faster than a single happy face (Fox et al, 2000).</a:t>
            </a:r>
          </a:p>
        </p:txBody>
      </p:sp>
      <p:pic>
        <p:nvPicPr>
          <p:cNvPr id="609290" name="Picture 10">
            <a:extLst>
              <a:ext uri="{FF2B5EF4-FFF2-40B4-BE49-F238E27FC236}">
                <a16:creationId xmlns:a16="http://schemas.microsoft.com/office/drawing/2014/main" id="{E3EA2F0E-B8FE-341A-385E-9A0750199811}"/>
              </a:ext>
            </a:extLst>
          </p:cNvPr>
          <p:cNvPicPr>
            <a:picLocks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3092450" y="3429000"/>
            <a:ext cx="2927350" cy="29702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09290"/>
                                        </p:tgtEl>
                                        <p:attrNameLst>
                                          <p:attrName>style.visibility</p:attrName>
                                        </p:attrNameLst>
                                      </p:cBhvr>
                                      <p:to>
                                        <p:strVal val="visible"/>
                                      </p:to>
                                    </p:set>
                                  </p:childTnLst>
                                </p:cTn>
                              </p:par>
                            </p:childTnLst>
                          </p:cTn>
                        </p:par>
                        <p:par>
                          <p:cTn id="7" fill="hold" nodeType="afterGroup">
                            <p:stCondLst>
                              <p:cond delay="0"/>
                            </p:stCondLst>
                            <p:childTnLst>
                              <p:par>
                                <p:cTn id="8" presetID="1" presetClass="exit" presetSubtype="0" fill="hold" nodeType="afterEffect">
                                  <p:stCondLst>
                                    <p:cond delay="1500"/>
                                  </p:stCondLst>
                                  <p:childTnLst>
                                    <p:set>
                                      <p:cBhvr>
                                        <p:cTn id="9" dur="1" fill="hold">
                                          <p:stCondLst>
                                            <p:cond delay="0"/>
                                          </p:stCondLst>
                                        </p:cTn>
                                        <p:tgtEl>
                                          <p:spTgt spid="609290"/>
                                        </p:tgtEl>
                                        <p:attrNameLst>
                                          <p:attrName>style.visibility</p:attrName>
                                        </p:attrNameLst>
                                      </p:cBhvr>
                                      <p:to>
                                        <p:strVal val="hidden"/>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nodeType="clickEffect">
                                  <p:stCondLst>
                                    <p:cond delay="500"/>
                                  </p:stCondLst>
                                  <p:childTnLst>
                                    <p:set>
                                      <p:cBhvr>
                                        <p:cTn id="13" dur="1" fill="hold">
                                          <p:stCondLst>
                                            <p:cond delay="0"/>
                                          </p:stCondLst>
                                        </p:cTn>
                                        <p:tgtEl>
                                          <p:spTgt spid="609292"/>
                                        </p:tgtEl>
                                        <p:attrNameLst>
                                          <p:attrName>style.visibility</p:attrName>
                                        </p:attrNameLst>
                                      </p:cBhvr>
                                      <p:to>
                                        <p:strVal val="visible"/>
                                      </p:to>
                                    </p:set>
                                  </p:childTnLst>
                                </p:cTn>
                              </p:par>
                            </p:childTnLst>
                          </p:cTn>
                        </p:par>
                        <p:par>
                          <p:cTn id="14" fill="hold" nodeType="afterGroup">
                            <p:stCondLst>
                              <p:cond delay="500"/>
                            </p:stCondLst>
                            <p:childTnLst>
                              <p:par>
                                <p:cTn id="15" presetID="1" presetClass="exit" presetSubtype="0" fill="hold" nodeType="afterEffect">
                                  <p:stCondLst>
                                    <p:cond delay="1500"/>
                                  </p:stCondLst>
                                  <p:childTnLst>
                                    <p:set>
                                      <p:cBhvr>
                                        <p:cTn id="16" dur="1" fill="hold">
                                          <p:stCondLst>
                                            <p:cond delay="0"/>
                                          </p:stCondLst>
                                        </p:cTn>
                                        <p:tgtEl>
                                          <p:spTgt spid="60929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E2E8EE97-20DA-1685-8855-EA588AAC8B7D}"/>
              </a:ext>
            </a:extLst>
          </p:cNvPr>
          <p:cNvSpPr>
            <a:spLocks noGrp="1"/>
          </p:cNvSpPr>
          <p:nvPr>
            <p:ph type="sldNum" sz="quarter" idx="12"/>
          </p:nvPr>
        </p:nvSpPr>
        <p:spPr/>
        <p:txBody>
          <a:bodyPr/>
          <a:lstStyle/>
          <a:p>
            <a:fld id="{9E7F55E8-A3D5-4D33-90CD-AE8435641D30}" type="slidenum">
              <a:rPr lang="en-US" altLang="en-US"/>
              <a:pPr/>
              <a:t>25</a:t>
            </a:fld>
            <a:endParaRPr lang="en-US" altLang="en-US"/>
          </a:p>
        </p:txBody>
      </p:sp>
      <p:sp>
        <p:nvSpPr>
          <p:cNvPr id="614402" name="Rectangle 2">
            <a:extLst>
              <a:ext uri="{FF2B5EF4-FFF2-40B4-BE49-F238E27FC236}">
                <a16:creationId xmlns:a16="http://schemas.microsoft.com/office/drawing/2014/main" id="{C0D917C6-5B7C-E542-2348-B53820129371}"/>
              </a:ext>
            </a:extLst>
          </p:cNvPr>
          <p:cNvSpPr>
            <a:spLocks noGrp="1" noChangeArrowheads="1"/>
          </p:cNvSpPr>
          <p:nvPr>
            <p:ph type="title"/>
          </p:nvPr>
        </p:nvSpPr>
        <p:spPr>
          <a:xfrm>
            <a:off x="671513" y="257175"/>
            <a:ext cx="7772400" cy="1038225"/>
          </a:xfrm>
        </p:spPr>
        <p:txBody>
          <a:bodyPr/>
          <a:lstStyle/>
          <a:p>
            <a:r>
              <a:rPr lang="en-US" altLang="en-US" sz="3600">
                <a:solidFill>
                  <a:schemeClr val="tx1"/>
                </a:solidFill>
                <a:latin typeface="Palatino Linotype" panose="02040502050505030304" pitchFamily="18" charset="0"/>
              </a:rPr>
              <a:t>Detecting Emotion</a:t>
            </a:r>
          </a:p>
        </p:txBody>
      </p:sp>
      <p:sp>
        <p:nvSpPr>
          <p:cNvPr id="614403" name="Rectangle 3">
            <a:extLst>
              <a:ext uri="{FF2B5EF4-FFF2-40B4-BE49-F238E27FC236}">
                <a16:creationId xmlns:a16="http://schemas.microsoft.com/office/drawing/2014/main" id="{CF917A44-C6DC-751B-FF92-AC69D55F40EC}"/>
              </a:ext>
            </a:extLst>
          </p:cNvPr>
          <p:cNvSpPr>
            <a:spLocks noGrp="1" noChangeArrowheads="1"/>
          </p:cNvSpPr>
          <p:nvPr>
            <p:ph type="body" sz="half" idx="1"/>
          </p:nvPr>
        </p:nvSpPr>
        <p:spPr>
          <a:xfrm>
            <a:off x="457200" y="1447800"/>
            <a:ext cx="8153400" cy="1828800"/>
          </a:xfrm>
        </p:spPr>
        <p:txBody>
          <a:bodyPr/>
          <a:lstStyle/>
          <a:p>
            <a:pPr marL="0" indent="0" algn="ctr">
              <a:buFont typeface="Wingdings" panose="05000000000000000000" pitchFamily="2" charset="2"/>
              <a:buNone/>
            </a:pPr>
            <a:r>
              <a:rPr lang="en-US" altLang="en-US" sz="2800">
                <a:latin typeface="Palatino Linotype" panose="02040502050505030304" pitchFamily="18" charset="0"/>
              </a:rPr>
              <a:t>Hard-to-control facial muscles reveal signs of emotions you may be trying to conceal. A feigned smile may continue for more than 4-5 seconds while a genuine smile will have faded by then. </a:t>
            </a:r>
          </a:p>
        </p:txBody>
      </p:sp>
      <p:pic>
        <p:nvPicPr>
          <p:cNvPr id="614406" name="Picture 6">
            <a:extLst>
              <a:ext uri="{FF2B5EF4-FFF2-40B4-BE49-F238E27FC236}">
                <a16:creationId xmlns:a16="http://schemas.microsoft.com/office/drawing/2014/main" id="{CA9D7746-0B6C-0D8D-88E9-0D2E4A35A4F8}"/>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2247900" y="3414713"/>
            <a:ext cx="4624388" cy="2762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14408" name="Text Box 8">
            <a:extLst>
              <a:ext uri="{FF2B5EF4-FFF2-40B4-BE49-F238E27FC236}">
                <a16:creationId xmlns:a16="http://schemas.microsoft.com/office/drawing/2014/main" id="{53DF9EDB-7424-46D4-321F-64F68DB36AAB}"/>
              </a:ext>
            </a:extLst>
          </p:cNvPr>
          <p:cNvSpPr txBox="1">
            <a:spLocks noChangeArrowheads="1"/>
          </p:cNvSpPr>
          <p:nvPr/>
        </p:nvSpPr>
        <p:spPr bwMode="auto">
          <a:xfrm>
            <a:off x="1800225" y="6146800"/>
            <a:ext cx="5862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latin typeface="Palatino Linotype" panose="02040502050505030304" pitchFamily="18" charset="0"/>
              </a:rPr>
              <a:t>Which of Paul Ekman’s smiles is genuine?</a:t>
            </a:r>
          </a:p>
        </p:txBody>
      </p:sp>
      <p:sp>
        <p:nvSpPr>
          <p:cNvPr id="614409" name="Text Box 9">
            <a:extLst>
              <a:ext uri="{FF2B5EF4-FFF2-40B4-BE49-F238E27FC236}">
                <a16:creationId xmlns:a16="http://schemas.microsoft.com/office/drawing/2014/main" id="{365B312D-71B8-8449-C620-98F7EF95CA23}"/>
              </a:ext>
            </a:extLst>
          </p:cNvPr>
          <p:cNvSpPr txBox="1">
            <a:spLocks noChangeArrowheads="1"/>
          </p:cNvSpPr>
          <p:nvPr/>
        </p:nvSpPr>
        <p:spPr bwMode="auto">
          <a:xfrm rot="5400000">
            <a:off x="5527675" y="4683125"/>
            <a:ext cx="288925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a:t>Dr. Paul Elkman, University of California at San Francisco</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637C9713-D0E8-E3EB-5DFB-84F57E36C78B}"/>
              </a:ext>
            </a:extLst>
          </p:cNvPr>
          <p:cNvSpPr>
            <a:spLocks noGrp="1"/>
          </p:cNvSpPr>
          <p:nvPr>
            <p:ph type="sldNum" sz="quarter" idx="12"/>
          </p:nvPr>
        </p:nvSpPr>
        <p:spPr/>
        <p:txBody>
          <a:bodyPr/>
          <a:lstStyle/>
          <a:p>
            <a:fld id="{C2BF75F3-1178-4D9A-B32D-382DDD8FDF5F}" type="slidenum">
              <a:rPr lang="en-US" altLang="en-US"/>
              <a:pPr/>
              <a:t>26</a:t>
            </a:fld>
            <a:endParaRPr lang="en-US" altLang="en-US"/>
          </a:p>
        </p:txBody>
      </p:sp>
      <p:sp>
        <p:nvSpPr>
          <p:cNvPr id="605186" name="Rectangle 2">
            <a:extLst>
              <a:ext uri="{FF2B5EF4-FFF2-40B4-BE49-F238E27FC236}">
                <a16:creationId xmlns:a16="http://schemas.microsoft.com/office/drawing/2014/main" id="{2AF8EA5A-D4A1-30C9-B661-9FCEA8EB6974}"/>
              </a:ext>
            </a:extLst>
          </p:cNvPr>
          <p:cNvSpPr>
            <a:spLocks noGrp="1" noChangeArrowheads="1"/>
          </p:cNvSpPr>
          <p:nvPr>
            <p:ph type="title"/>
          </p:nvPr>
        </p:nvSpPr>
        <p:spPr>
          <a:xfrm>
            <a:off x="671513" y="271463"/>
            <a:ext cx="7772400" cy="1143000"/>
          </a:xfrm>
        </p:spPr>
        <p:txBody>
          <a:bodyPr/>
          <a:lstStyle/>
          <a:p>
            <a:r>
              <a:rPr lang="en-US" altLang="en-US" sz="4000">
                <a:latin typeface="Palatino Linotype" panose="02040502050505030304" pitchFamily="18" charset="0"/>
              </a:rPr>
              <a:t>Hindu Dance</a:t>
            </a:r>
          </a:p>
        </p:txBody>
      </p:sp>
      <p:pic>
        <p:nvPicPr>
          <p:cNvPr id="605402" name="Picture 218">
            <a:extLst>
              <a:ext uri="{FF2B5EF4-FFF2-40B4-BE49-F238E27FC236}">
                <a16:creationId xmlns:a16="http://schemas.microsoft.com/office/drawing/2014/main" id="{0E83E52E-7522-0AE4-0A8C-CC22287DEC9D}"/>
              </a:ext>
            </a:extLst>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068513" y="2819400"/>
            <a:ext cx="5005387" cy="33226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05404" name="Rectangle 220">
            <a:extLst>
              <a:ext uri="{FF2B5EF4-FFF2-40B4-BE49-F238E27FC236}">
                <a16:creationId xmlns:a16="http://schemas.microsoft.com/office/drawing/2014/main" id="{A3C5577A-7977-2001-C3A3-09C62FFE50B9}"/>
              </a:ext>
            </a:extLst>
          </p:cNvPr>
          <p:cNvSpPr>
            <a:spLocks noChangeArrowheads="1"/>
          </p:cNvSpPr>
          <p:nvPr/>
        </p:nvSpPr>
        <p:spPr bwMode="auto">
          <a:xfrm>
            <a:off x="490538" y="1600200"/>
            <a:ext cx="81534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4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a:solidFill>
                  <a:schemeClr val="tx1"/>
                </a:solidFill>
                <a:latin typeface="Times New Roman" panose="02020603050405020304" pitchFamily="18" charset="0"/>
              </a:defRPr>
            </a:lvl4pPr>
            <a:lvl5pPr marL="2057400" indent="-228600">
              <a:spcBef>
                <a:spcPct val="20000"/>
              </a:spcBef>
              <a:buChar char="»"/>
              <a:defRPr>
                <a:solidFill>
                  <a:schemeClr val="tx1"/>
                </a:solidFill>
                <a:latin typeface="Times New Roman" panose="02020603050405020304" pitchFamily="18" charset="0"/>
              </a:defRPr>
            </a:lvl5pPr>
            <a:lvl6pPr marL="2514600" indent="-228600" fontAlgn="base">
              <a:spcBef>
                <a:spcPct val="20000"/>
              </a:spcBef>
              <a:spcAft>
                <a:spcPct val="0"/>
              </a:spcAft>
              <a:buChar char="»"/>
              <a:defRPr>
                <a:solidFill>
                  <a:schemeClr val="tx1"/>
                </a:solidFill>
                <a:latin typeface="Times New Roman" panose="02020603050405020304" pitchFamily="18" charset="0"/>
              </a:defRPr>
            </a:lvl6pPr>
            <a:lvl7pPr marL="2971800" indent="-228600" fontAlgn="base">
              <a:spcBef>
                <a:spcPct val="20000"/>
              </a:spcBef>
              <a:spcAft>
                <a:spcPct val="0"/>
              </a:spcAft>
              <a:buChar char="»"/>
              <a:defRPr>
                <a:solidFill>
                  <a:schemeClr val="tx1"/>
                </a:solidFill>
                <a:latin typeface="Times New Roman" panose="02020603050405020304" pitchFamily="18" charset="0"/>
              </a:defRPr>
            </a:lvl7pPr>
            <a:lvl8pPr marL="3429000" indent="-228600" fontAlgn="base">
              <a:spcBef>
                <a:spcPct val="20000"/>
              </a:spcBef>
              <a:spcAft>
                <a:spcPct val="0"/>
              </a:spcAft>
              <a:buChar char="»"/>
              <a:defRPr>
                <a:solidFill>
                  <a:schemeClr val="tx1"/>
                </a:solidFill>
                <a:latin typeface="Times New Roman" panose="02020603050405020304" pitchFamily="18" charset="0"/>
              </a:defRPr>
            </a:lvl8pPr>
            <a:lvl9pPr marL="3886200" indent="-228600" fontAlgn="base">
              <a:spcBef>
                <a:spcPct val="20000"/>
              </a:spcBef>
              <a:spcAft>
                <a:spcPct val="0"/>
              </a:spcAft>
              <a:buChar char="»"/>
              <a:defRPr>
                <a:solidFill>
                  <a:schemeClr val="tx1"/>
                </a:solidFill>
                <a:latin typeface="Times New Roman" panose="02020603050405020304" pitchFamily="18" charset="0"/>
              </a:defRPr>
            </a:lvl9pPr>
          </a:lstStyle>
          <a:p>
            <a:pPr algn="ctr">
              <a:buFont typeface="Wingdings" panose="05000000000000000000" pitchFamily="2" charset="2"/>
              <a:buNone/>
            </a:pPr>
            <a:r>
              <a:rPr lang="en-US" altLang="en-US">
                <a:latin typeface="Palatino Linotype" panose="02040502050505030304" pitchFamily="18" charset="0"/>
              </a:rPr>
              <a:t>In classical Hindu dance, the body is trained to effectively convey 10 different emotions.</a:t>
            </a:r>
          </a:p>
        </p:txBody>
      </p:sp>
      <p:sp>
        <p:nvSpPr>
          <p:cNvPr id="605405" name="Text Box 221">
            <a:extLst>
              <a:ext uri="{FF2B5EF4-FFF2-40B4-BE49-F238E27FC236}">
                <a16:creationId xmlns:a16="http://schemas.microsoft.com/office/drawing/2014/main" id="{0E7C2BA6-B463-AD3F-D451-0529386D4E98}"/>
              </a:ext>
            </a:extLst>
          </p:cNvPr>
          <p:cNvSpPr txBox="1">
            <a:spLocks noChangeArrowheads="1"/>
          </p:cNvSpPr>
          <p:nvPr/>
        </p:nvSpPr>
        <p:spPr bwMode="auto">
          <a:xfrm rot="5400000">
            <a:off x="6303963" y="5199063"/>
            <a:ext cx="180657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000"/>
              <a:t>Network Photographers/ Alamy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7B13ECB1-08D4-F75D-39E2-81A895706D2E}"/>
              </a:ext>
            </a:extLst>
          </p:cNvPr>
          <p:cNvSpPr>
            <a:spLocks noGrp="1"/>
          </p:cNvSpPr>
          <p:nvPr>
            <p:ph type="sldNum" sz="quarter" idx="12"/>
          </p:nvPr>
        </p:nvSpPr>
        <p:spPr/>
        <p:txBody>
          <a:bodyPr/>
          <a:lstStyle/>
          <a:p>
            <a:fld id="{696D52C8-5F75-42B2-A7AE-A60C72B1F499}" type="slidenum">
              <a:rPr lang="en-US" altLang="en-US"/>
              <a:pPr/>
              <a:t>27</a:t>
            </a:fld>
            <a:endParaRPr lang="en-US" altLang="en-US"/>
          </a:p>
        </p:txBody>
      </p:sp>
      <p:sp>
        <p:nvSpPr>
          <p:cNvPr id="612354" name="Rectangle 2">
            <a:extLst>
              <a:ext uri="{FF2B5EF4-FFF2-40B4-BE49-F238E27FC236}">
                <a16:creationId xmlns:a16="http://schemas.microsoft.com/office/drawing/2014/main" id="{600417B3-F683-2D17-FD5E-9346CD03D23D}"/>
              </a:ext>
            </a:extLst>
          </p:cNvPr>
          <p:cNvSpPr>
            <a:spLocks noGrp="1" noChangeArrowheads="1"/>
          </p:cNvSpPr>
          <p:nvPr>
            <p:ph type="title"/>
          </p:nvPr>
        </p:nvSpPr>
        <p:spPr>
          <a:xfrm>
            <a:off x="671513" y="257175"/>
            <a:ext cx="7772400" cy="1143000"/>
          </a:xfrm>
        </p:spPr>
        <p:txBody>
          <a:bodyPr/>
          <a:lstStyle/>
          <a:p>
            <a:r>
              <a:rPr lang="en-US" altLang="en-US" sz="3600">
                <a:solidFill>
                  <a:schemeClr val="tx1"/>
                </a:solidFill>
                <a:latin typeface="Palatino Linotype" panose="02040502050505030304" pitchFamily="18" charset="0"/>
              </a:rPr>
              <a:t>Gender, Emotion, and Nonverbal Behavior</a:t>
            </a:r>
          </a:p>
        </p:txBody>
      </p:sp>
      <p:sp>
        <p:nvSpPr>
          <p:cNvPr id="612355" name="Rectangle 3">
            <a:extLst>
              <a:ext uri="{FF2B5EF4-FFF2-40B4-BE49-F238E27FC236}">
                <a16:creationId xmlns:a16="http://schemas.microsoft.com/office/drawing/2014/main" id="{261EEE37-06F2-170F-8ACC-04D37DD6D469}"/>
              </a:ext>
            </a:extLst>
          </p:cNvPr>
          <p:cNvSpPr>
            <a:spLocks noGrp="1" noChangeArrowheads="1"/>
          </p:cNvSpPr>
          <p:nvPr>
            <p:ph type="body" sz="half" idx="1"/>
          </p:nvPr>
        </p:nvSpPr>
        <p:spPr>
          <a:xfrm>
            <a:off x="490538" y="1600200"/>
            <a:ext cx="8153400" cy="1828800"/>
          </a:xfrm>
        </p:spPr>
        <p:txBody>
          <a:bodyPr/>
          <a:lstStyle/>
          <a:p>
            <a:pPr marL="0" indent="0" algn="ctr">
              <a:buFont typeface="Wingdings" panose="05000000000000000000" pitchFamily="2" charset="2"/>
              <a:buNone/>
            </a:pPr>
            <a:r>
              <a:rPr lang="en-US" altLang="en-US" sz="2800">
                <a:latin typeface="Palatino Linotype" panose="02040502050505030304" pitchFamily="18" charset="0"/>
              </a:rPr>
              <a:t>Women are much better at discerning nonverbal emotions than men. When shown sad, happy, and scary film clips women expressed more emotions than men.</a:t>
            </a:r>
          </a:p>
        </p:txBody>
      </p:sp>
      <p:pic>
        <p:nvPicPr>
          <p:cNvPr id="612358" name="Picture 6">
            <a:extLst>
              <a:ext uri="{FF2B5EF4-FFF2-40B4-BE49-F238E27FC236}">
                <a16:creationId xmlns:a16="http://schemas.microsoft.com/office/drawing/2014/main" id="{BA581741-F463-0778-0317-93B22AEE3261}"/>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2362200" y="3429000"/>
            <a:ext cx="3581400" cy="32210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C550A58E-DED9-0BE9-3114-A6B25515AAE8}"/>
              </a:ext>
            </a:extLst>
          </p:cNvPr>
          <p:cNvSpPr>
            <a:spLocks noGrp="1"/>
          </p:cNvSpPr>
          <p:nvPr>
            <p:ph type="sldNum" sz="quarter" idx="12"/>
          </p:nvPr>
        </p:nvSpPr>
        <p:spPr/>
        <p:txBody>
          <a:bodyPr/>
          <a:lstStyle/>
          <a:p>
            <a:fld id="{95493FB0-A039-4ACA-8515-20FF5B8FC22C}" type="slidenum">
              <a:rPr lang="en-US" altLang="en-US"/>
              <a:pPr/>
              <a:t>28</a:t>
            </a:fld>
            <a:endParaRPr lang="en-US" altLang="en-US"/>
          </a:p>
        </p:txBody>
      </p:sp>
      <p:sp>
        <p:nvSpPr>
          <p:cNvPr id="617474" name="Rectangle 2">
            <a:extLst>
              <a:ext uri="{FF2B5EF4-FFF2-40B4-BE49-F238E27FC236}">
                <a16:creationId xmlns:a16="http://schemas.microsoft.com/office/drawing/2014/main" id="{4AB1B435-41E1-104E-9E1E-0FA082126A17}"/>
              </a:ext>
            </a:extLst>
          </p:cNvPr>
          <p:cNvSpPr>
            <a:spLocks noGrp="1" noChangeArrowheads="1"/>
          </p:cNvSpPr>
          <p:nvPr>
            <p:ph type="title"/>
          </p:nvPr>
        </p:nvSpPr>
        <p:spPr>
          <a:xfrm>
            <a:off x="671513" y="257175"/>
            <a:ext cx="7772400" cy="1143000"/>
          </a:xfrm>
        </p:spPr>
        <p:txBody>
          <a:bodyPr/>
          <a:lstStyle/>
          <a:p>
            <a:r>
              <a:rPr lang="en-US" altLang="en-US" sz="3600">
                <a:solidFill>
                  <a:schemeClr val="tx1"/>
                </a:solidFill>
                <a:latin typeface="Palatino Linotype" panose="02040502050505030304" pitchFamily="18" charset="0"/>
              </a:rPr>
              <a:t>Culture and Emotional Expression</a:t>
            </a:r>
          </a:p>
        </p:txBody>
      </p:sp>
      <p:sp>
        <p:nvSpPr>
          <p:cNvPr id="617475" name="Rectangle 3">
            <a:extLst>
              <a:ext uri="{FF2B5EF4-FFF2-40B4-BE49-F238E27FC236}">
                <a16:creationId xmlns:a16="http://schemas.microsoft.com/office/drawing/2014/main" id="{D22055DB-C842-0405-065D-9DD9E361519E}"/>
              </a:ext>
            </a:extLst>
          </p:cNvPr>
          <p:cNvSpPr>
            <a:spLocks noGrp="1" noChangeArrowheads="1"/>
          </p:cNvSpPr>
          <p:nvPr>
            <p:ph type="body" sz="half" idx="1"/>
          </p:nvPr>
        </p:nvSpPr>
        <p:spPr>
          <a:xfrm>
            <a:off x="490538" y="1600200"/>
            <a:ext cx="8153400" cy="1524000"/>
          </a:xfrm>
        </p:spPr>
        <p:txBody>
          <a:bodyPr/>
          <a:lstStyle/>
          <a:p>
            <a:pPr marL="0" indent="0" algn="ctr">
              <a:buFont typeface="Wingdings" panose="05000000000000000000" pitchFamily="2" charset="2"/>
              <a:buNone/>
            </a:pPr>
            <a:r>
              <a:rPr lang="en-US" altLang="en-US" sz="2800">
                <a:latin typeface="Palatino Linotype" panose="02040502050505030304" pitchFamily="18" charset="0"/>
              </a:rPr>
              <a:t>When culturally diverse people were shown basic facial expressions, they did fairly well at recognizing them (Matsumoto &amp; Ekman, 1989).</a:t>
            </a:r>
          </a:p>
        </p:txBody>
      </p:sp>
      <p:pic>
        <p:nvPicPr>
          <p:cNvPr id="617479" name="Picture 7">
            <a:extLst>
              <a:ext uri="{FF2B5EF4-FFF2-40B4-BE49-F238E27FC236}">
                <a16:creationId xmlns:a16="http://schemas.microsoft.com/office/drawing/2014/main" id="{F3AAE75E-60EF-DC46-44DE-8086DB849821}"/>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2081213" y="3429000"/>
            <a:ext cx="4953000" cy="29860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17481" name="Text Box 9">
            <a:extLst>
              <a:ext uri="{FF2B5EF4-FFF2-40B4-BE49-F238E27FC236}">
                <a16:creationId xmlns:a16="http://schemas.microsoft.com/office/drawing/2014/main" id="{6C2EA1B7-BD0B-5A7C-7F68-42BEEAA86754}"/>
              </a:ext>
            </a:extLst>
          </p:cNvPr>
          <p:cNvSpPr txBox="1">
            <a:spLocks noChangeArrowheads="1"/>
          </p:cNvSpPr>
          <p:nvPr/>
        </p:nvSpPr>
        <p:spPr bwMode="auto">
          <a:xfrm rot="5400000">
            <a:off x="6156325" y="5197475"/>
            <a:ext cx="2073275"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a:t>Elkman &amp; Matsumoto, Japanese and</a:t>
            </a:r>
          </a:p>
          <a:p>
            <a:r>
              <a:rPr lang="en-US" altLang="en-US" sz="900"/>
              <a:t> Caucasian Facial Expression of Emotion</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7C01B449-347C-7F55-C8E0-DC92ADB28F4E}"/>
              </a:ext>
            </a:extLst>
          </p:cNvPr>
          <p:cNvSpPr>
            <a:spLocks noGrp="1"/>
          </p:cNvSpPr>
          <p:nvPr>
            <p:ph type="sldNum" sz="quarter" idx="12"/>
          </p:nvPr>
        </p:nvSpPr>
        <p:spPr/>
        <p:txBody>
          <a:bodyPr/>
          <a:lstStyle/>
          <a:p>
            <a:fld id="{0B0DEA28-BE02-40AB-8190-9BAD95237BDF}" type="slidenum">
              <a:rPr lang="en-US" altLang="en-US"/>
              <a:pPr/>
              <a:t>29</a:t>
            </a:fld>
            <a:endParaRPr lang="en-US" altLang="en-US"/>
          </a:p>
        </p:txBody>
      </p:sp>
      <p:sp>
        <p:nvSpPr>
          <p:cNvPr id="611330" name="Rectangle 2">
            <a:extLst>
              <a:ext uri="{FF2B5EF4-FFF2-40B4-BE49-F238E27FC236}">
                <a16:creationId xmlns:a16="http://schemas.microsoft.com/office/drawing/2014/main" id="{D031969D-8D82-4C64-0CD2-1E6FCEA07065}"/>
              </a:ext>
            </a:extLst>
          </p:cNvPr>
          <p:cNvSpPr>
            <a:spLocks noGrp="1" noChangeArrowheads="1"/>
          </p:cNvSpPr>
          <p:nvPr>
            <p:ph type="title"/>
          </p:nvPr>
        </p:nvSpPr>
        <p:spPr>
          <a:xfrm>
            <a:off x="685800" y="271463"/>
            <a:ext cx="7772400" cy="1143000"/>
          </a:xfrm>
        </p:spPr>
        <p:txBody>
          <a:bodyPr/>
          <a:lstStyle/>
          <a:p>
            <a:r>
              <a:rPr lang="en-US" altLang="en-US" sz="4000">
                <a:latin typeface="Palatino Linotype" panose="02040502050505030304" pitchFamily="18" charset="0"/>
              </a:rPr>
              <a:t>Emotions are Adaptive</a:t>
            </a:r>
          </a:p>
        </p:txBody>
      </p:sp>
      <p:sp>
        <p:nvSpPr>
          <p:cNvPr id="611331" name="Rectangle 3">
            <a:extLst>
              <a:ext uri="{FF2B5EF4-FFF2-40B4-BE49-F238E27FC236}">
                <a16:creationId xmlns:a16="http://schemas.microsoft.com/office/drawing/2014/main" id="{C3D0FA34-B47C-4A17-3B70-F01B564A9374}"/>
              </a:ext>
            </a:extLst>
          </p:cNvPr>
          <p:cNvSpPr>
            <a:spLocks noGrp="1" noChangeArrowheads="1"/>
          </p:cNvSpPr>
          <p:nvPr>
            <p:ph type="body" sz="half" idx="1"/>
          </p:nvPr>
        </p:nvSpPr>
        <p:spPr>
          <a:xfrm>
            <a:off x="457200" y="1600200"/>
            <a:ext cx="3810000" cy="3733800"/>
          </a:xfrm>
          <a:noFill/>
          <a:ln/>
        </p:spPr>
        <p:txBody>
          <a:bodyPr/>
          <a:lstStyle/>
          <a:p>
            <a:pPr marL="0" indent="0" algn="ctr">
              <a:lnSpc>
                <a:spcPct val="90000"/>
              </a:lnSpc>
              <a:buFont typeface="Wingdings" panose="05000000000000000000" pitchFamily="2" charset="2"/>
              <a:buNone/>
            </a:pPr>
            <a:r>
              <a:rPr lang="en-US" altLang="en-US" sz="2800">
                <a:latin typeface="Palatino Linotype" panose="02040502050505030304" pitchFamily="18" charset="0"/>
              </a:rPr>
              <a:t>Darwin speculated that our ancestors communicated with facial expressions in the absence of language. Nonverbal facial expressions led to our ancestor’s survival.</a:t>
            </a:r>
          </a:p>
        </p:txBody>
      </p:sp>
      <p:pic>
        <p:nvPicPr>
          <p:cNvPr id="611332" name="Picture 4">
            <a:extLst>
              <a:ext uri="{FF2B5EF4-FFF2-40B4-BE49-F238E27FC236}">
                <a16:creationId xmlns:a16="http://schemas.microsoft.com/office/drawing/2014/main" id="{82B4BE7E-5188-AF77-7DD5-808C3970F0B3}"/>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248275" y="1600200"/>
            <a:ext cx="3070225" cy="41290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11334" name="Text Box 6">
            <a:extLst>
              <a:ext uri="{FF2B5EF4-FFF2-40B4-BE49-F238E27FC236}">
                <a16:creationId xmlns:a16="http://schemas.microsoft.com/office/drawing/2014/main" id="{6A5145D0-5BFE-E6BB-C0FE-B429364CB0A1}"/>
              </a:ext>
            </a:extLst>
          </p:cNvPr>
          <p:cNvSpPr txBox="1">
            <a:spLocks noChangeArrowheads="1"/>
          </p:cNvSpPr>
          <p:nvPr/>
        </p:nvSpPr>
        <p:spPr bwMode="auto">
          <a:xfrm>
            <a:off x="5091113" y="5737225"/>
            <a:ext cx="32972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2000">
                <a:latin typeface="Palatino Linotype" panose="02040502050505030304" pitchFamily="18" charset="0"/>
              </a:rPr>
              <a:t>Charles Darwin (1809-1882)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8D78985E-910C-361E-1603-3B334723FCFC}"/>
              </a:ext>
            </a:extLst>
          </p:cNvPr>
          <p:cNvSpPr>
            <a:spLocks noGrp="1"/>
          </p:cNvSpPr>
          <p:nvPr>
            <p:ph type="sldNum" sz="quarter" idx="12"/>
          </p:nvPr>
        </p:nvSpPr>
        <p:spPr/>
        <p:txBody>
          <a:bodyPr/>
          <a:lstStyle/>
          <a:p>
            <a:fld id="{71AE3EE6-99A6-4730-AF7E-A472328D05D0}" type="slidenum">
              <a:rPr lang="en-US" altLang="en-US"/>
              <a:pPr/>
              <a:t>30</a:t>
            </a:fld>
            <a:endParaRPr lang="en-US" altLang="en-US"/>
          </a:p>
        </p:txBody>
      </p:sp>
      <p:sp>
        <p:nvSpPr>
          <p:cNvPr id="608258" name="Rectangle 2">
            <a:extLst>
              <a:ext uri="{FF2B5EF4-FFF2-40B4-BE49-F238E27FC236}">
                <a16:creationId xmlns:a16="http://schemas.microsoft.com/office/drawing/2014/main" id="{AED2BC98-C077-5EDC-4297-3A4DC330E03A}"/>
              </a:ext>
            </a:extLst>
          </p:cNvPr>
          <p:cNvSpPr>
            <a:spLocks noGrp="1" noChangeArrowheads="1"/>
          </p:cNvSpPr>
          <p:nvPr>
            <p:ph type="title"/>
          </p:nvPr>
        </p:nvSpPr>
        <p:spPr>
          <a:xfrm>
            <a:off x="685800" y="276225"/>
            <a:ext cx="7772400" cy="1143000"/>
          </a:xfrm>
        </p:spPr>
        <p:txBody>
          <a:bodyPr/>
          <a:lstStyle/>
          <a:p>
            <a:r>
              <a:rPr lang="en-US" altLang="en-US" sz="4000">
                <a:latin typeface="Palatino Linotype" panose="02040502050505030304" pitchFamily="18" charset="0"/>
              </a:rPr>
              <a:t>Analyzing Emotion</a:t>
            </a:r>
          </a:p>
        </p:txBody>
      </p:sp>
      <p:pic>
        <p:nvPicPr>
          <p:cNvPr id="608474" name="Picture 218">
            <a:extLst>
              <a:ext uri="{FF2B5EF4-FFF2-40B4-BE49-F238E27FC236}">
                <a16:creationId xmlns:a16="http://schemas.microsoft.com/office/drawing/2014/main" id="{0F7BDB2C-0A22-469F-375B-EA327186B19D}"/>
              </a:ext>
            </a:extLst>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152525" y="2286000"/>
            <a:ext cx="6808788"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08476" name="Text Box 220">
            <a:extLst>
              <a:ext uri="{FF2B5EF4-FFF2-40B4-BE49-F238E27FC236}">
                <a16:creationId xmlns:a16="http://schemas.microsoft.com/office/drawing/2014/main" id="{ED131055-9A69-75EC-5345-6BFE6D4A6AE4}"/>
              </a:ext>
            </a:extLst>
          </p:cNvPr>
          <p:cNvSpPr txBox="1">
            <a:spLocks noChangeArrowheads="1"/>
          </p:cNvSpPr>
          <p:nvPr/>
        </p:nvSpPr>
        <p:spPr bwMode="auto">
          <a:xfrm>
            <a:off x="471488" y="1614488"/>
            <a:ext cx="828357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a:latin typeface="Palatino Linotype" panose="02040502050505030304" pitchFamily="18" charset="0"/>
              </a:rPr>
              <a:t>Analysis of emotions are carried on different levels.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E33F1096-7AB3-BF42-4B9A-D777759CDD37}"/>
              </a:ext>
            </a:extLst>
          </p:cNvPr>
          <p:cNvSpPr>
            <a:spLocks noGrp="1"/>
          </p:cNvSpPr>
          <p:nvPr>
            <p:ph type="sldNum" sz="quarter" idx="12"/>
          </p:nvPr>
        </p:nvSpPr>
        <p:spPr/>
        <p:txBody>
          <a:bodyPr/>
          <a:lstStyle/>
          <a:p>
            <a:fld id="{6EFA6798-A3FC-435C-A6A3-052FAB93DB56}" type="slidenum">
              <a:rPr lang="en-US" altLang="en-US"/>
              <a:pPr/>
              <a:t>31</a:t>
            </a:fld>
            <a:endParaRPr lang="en-US" altLang="en-US"/>
          </a:p>
        </p:txBody>
      </p:sp>
      <p:sp>
        <p:nvSpPr>
          <p:cNvPr id="621570" name="Rectangle 2">
            <a:extLst>
              <a:ext uri="{FF2B5EF4-FFF2-40B4-BE49-F238E27FC236}">
                <a16:creationId xmlns:a16="http://schemas.microsoft.com/office/drawing/2014/main" id="{3BC528B7-6E1F-755F-26EA-B86B4A8823DF}"/>
              </a:ext>
            </a:extLst>
          </p:cNvPr>
          <p:cNvSpPr>
            <a:spLocks noGrp="1" noChangeArrowheads="1"/>
          </p:cNvSpPr>
          <p:nvPr>
            <p:ph type="title"/>
          </p:nvPr>
        </p:nvSpPr>
        <p:spPr>
          <a:xfrm>
            <a:off x="671513" y="271463"/>
            <a:ext cx="7772400" cy="1143000"/>
          </a:xfrm>
        </p:spPr>
        <p:txBody>
          <a:bodyPr/>
          <a:lstStyle/>
          <a:p>
            <a:r>
              <a:rPr lang="en-US" altLang="en-US" sz="4000">
                <a:latin typeface="Palatino Linotype" panose="02040502050505030304" pitchFamily="18" charset="0"/>
              </a:rPr>
              <a:t>The Effects of Facial Expression</a:t>
            </a:r>
          </a:p>
        </p:txBody>
      </p:sp>
      <p:sp>
        <p:nvSpPr>
          <p:cNvPr id="621571" name="Text Box 3">
            <a:extLst>
              <a:ext uri="{FF2B5EF4-FFF2-40B4-BE49-F238E27FC236}">
                <a16:creationId xmlns:a16="http://schemas.microsoft.com/office/drawing/2014/main" id="{F7A1503C-3362-D335-8210-CE36B9A22D39}"/>
              </a:ext>
            </a:extLst>
          </p:cNvPr>
          <p:cNvSpPr txBox="1">
            <a:spLocks noChangeArrowheads="1"/>
          </p:cNvSpPr>
          <p:nvPr/>
        </p:nvSpPr>
        <p:spPr bwMode="auto">
          <a:xfrm>
            <a:off x="369888" y="1614488"/>
            <a:ext cx="8410575"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2800">
                <a:latin typeface="Palatino Linotype" panose="02040502050505030304" pitchFamily="18" charset="0"/>
              </a:rPr>
              <a:t>If facial expressions are manipulated, like furrowing</a:t>
            </a:r>
          </a:p>
          <a:p>
            <a:pPr algn="ctr"/>
            <a:r>
              <a:rPr lang="en-US" altLang="en-US" sz="2800">
                <a:latin typeface="Palatino Linotype" panose="02040502050505030304" pitchFamily="18" charset="0"/>
              </a:rPr>
              <a:t>brows, people feel sad while looking at sad pictures.</a:t>
            </a:r>
          </a:p>
        </p:txBody>
      </p:sp>
      <p:pic>
        <p:nvPicPr>
          <p:cNvPr id="621786" name="Picture 218">
            <a:extLst>
              <a:ext uri="{FF2B5EF4-FFF2-40B4-BE49-F238E27FC236}">
                <a16:creationId xmlns:a16="http://schemas.microsoft.com/office/drawing/2014/main" id="{DF5AC1C3-9471-233A-DD4C-0F4133F34962}"/>
              </a:ext>
            </a:extLst>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909763" y="2667000"/>
            <a:ext cx="5295900" cy="32131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21788" name="Rectangle 220">
            <a:extLst>
              <a:ext uri="{FF2B5EF4-FFF2-40B4-BE49-F238E27FC236}">
                <a16:creationId xmlns:a16="http://schemas.microsoft.com/office/drawing/2014/main" id="{8CDBEFBB-6D8F-C0D5-F9EC-A1FCCEFC81DA}"/>
              </a:ext>
            </a:extLst>
          </p:cNvPr>
          <p:cNvSpPr>
            <a:spLocks noChangeArrowheads="1"/>
          </p:cNvSpPr>
          <p:nvPr/>
        </p:nvSpPr>
        <p:spPr bwMode="auto">
          <a:xfrm>
            <a:off x="628650" y="5867400"/>
            <a:ext cx="78486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4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a:solidFill>
                  <a:schemeClr val="tx1"/>
                </a:solidFill>
                <a:latin typeface="Times New Roman" panose="02020603050405020304" pitchFamily="18" charset="0"/>
              </a:defRPr>
            </a:lvl4pPr>
            <a:lvl5pPr marL="2057400" indent="-228600">
              <a:spcBef>
                <a:spcPct val="20000"/>
              </a:spcBef>
              <a:buChar char="»"/>
              <a:defRPr>
                <a:solidFill>
                  <a:schemeClr val="tx1"/>
                </a:solidFill>
                <a:latin typeface="Times New Roman" panose="02020603050405020304" pitchFamily="18" charset="0"/>
              </a:defRPr>
            </a:lvl5pPr>
            <a:lvl6pPr marL="2514600" indent="-228600" fontAlgn="base">
              <a:spcBef>
                <a:spcPct val="20000"/>
              </a:spcBef>
              <a:spcAft>
                <a:spcPct val="0"/>
              </a:spcAft>
              <a:buChar char="»"/>
              <a:defRPr>
                <a:solidFill>
                  <a:schemeClr val="tx1"/>
                </a:solidFill>
                <a:latin typeface="Times New Roman" panose="02020603050405020304" pitchFamily="18" charset="0"/>
              </a:defRPr>
            </a:lvl6pPr>
            <a:lvl7pPr marL="2971800" indent="-228600" fontAlgn="base">
              <a:spcBef>
                <a:spcPct val="20000"/>
              </a:spcBef>
              <a:spcAft>
                <a:spcPct val="0"/>
              </a:spcAft>
              <a:buChar char="»"/>
              <a:defRPr>
                <a:solidFill>
                  <a:schemeClr val="tx1"/>
                </a:solidFill>
                <a:latin typeface="Times New Roman" panose="02020603050405020304" pitchFamily="18" charset="0"/>
              </a:defRPr>
            </a:lvl7pPr>
            <a:lvl8pPr marL="3429000" indent="-228600" fontAlgn="base">
              <a:spcBef>
                <a:spcPct val="20000"/>
              </a:spcBef>
              <a:spcAft>
                <a:spcPct val="0"/>
              </a:spcAft>
              <a:buChar char="»"/>
              <a:defRPr>
                <a:solidFill>
                  <a:schemeClr val="tx1"/>
                </a:solidFill>
                <a:latin typeface="Times New Roman" panose="02020603050405020304" pitchFamily="18" charset="0"/>
              </a:defRPr>
            </a:lvl8pPr>
            <a:lvl9pPr marL="3886200" indent="-228600" fontAlgn="base">
              <a:spcBef>
                <a:spcPct val="20000"/>
              </a:spcBef>
              <a:spcAft>
                <a:spcPct val="0"/>
              </a:spcAft>
              <a:buChar char="»"/>
              <a:defRPr>
                <a:solidFill>
                  <a:schemeClr val="tx1"/>
                </a:solidFill>
                <a:latin typeface="Times New Roman" panose="02020603050405020304" pitchFamily="18" charset="0"/>
              </a:defRPr>
            </a:lvl9pPr>
          </a:lstStyle>
          <a:p>
            <a:pPr algn="ctr">
              <a:buFont typeface="Wingdings" panose="05000000000000000000" pitchFamily="2" charset="2"/>
              <a:buNone/>
            </a:pPr>
            <a:r>
              <a:rPr lang="en-US" altLang="en-US" sz="2400">
                <a:latin typeface="Palatino Linotype" panose="02040502050505030304" pitchFamily="18" charset="0"/>
              </a:rPr>
              <a:t>Attaching two golf tees to the face and making their tips touch causes the brow to furrow.</a:t>
            </a:r>
          </a:p>
        </p:txBody>
      </p:sp>
      <p:sp>
        <p:nvSpPr>
          <p:cNvPr id="621789" name="Text Box 221">
            <a:extLst>
              <a:ext uri="{FF2B5EF4-FFF2-40B4-BE49-F238E27FC236}">
                <a16:creationId xmlns:a16="http://schemas.microsoft.com/office/drawing/2014/main" id="{4EE03B92-8DA7-2248-DB79-B46EE146E091}"/>
              </a:ext>
            </a:extLst>
          </p:cNvPr>
          <p:cNvSpPr txBox="1">
            <a:spLocks noChangeArrowheads="1"/>
          </p:cNvSpPr>
          <p:nvPr/>
        </p:nvSpPr>
        <p:spPr bwMode="auto">
          <a:xfrm rot="5400000">
            <a:off x="6259513" y="4560887"/>
            <a:ext cx="2324100"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a:t>Courtesy of Louis Schake/ Michael Kausman/ </a:t>
            </a:r>
          </a:p>
          <a:p>
            <a:r>
              <a:rPr lang="en-US" altLang="en-US" sz="900"/>
              <a:t>The New York Times Pictures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ACDF518-3896-364B-DC9A-F38A39EF1587}"/>
              </a:ext>
            </a:extLst>
          </p:cNvPr>
          <p:cNvSpPr>
            <a:spLocks noGrp="1"/>
          </p:cNvSpPr>
          <p:nvPr>
            <p:ph type="sldNum" sz="quarter" idx="12"/>
          </p:nvPr>
        </p:nvSpPr>
        <p:spPr/>
        <p:txBody>
          <a:bodyPr/>
          <a:lstStyle/>
          <a:p>
            <a:fld id="{9D8E2CC7-3E94-4333-A8F4-C16A6E4AC210}" type="slidenum">
              <a:rPr lang="en-US" altLang="en-US"/>
              <a:pPr/>
              <a:t>32</a:t>
            </a:fld>
            <a:endParaRPr lang="en-US" altLang="en-US"/>
          </a:p>
        </p:txBody>
      </p:sp>
      <p:sp>
        <p:nvSpPr>
          <p:cNvPr id="492559" name="Rectangle 15">
            <a:extLst>
              <a:ext uri="{FF2B5EF4-FFF2-40B4-BE49-F238E27FC236}">
                <a16:creationId xmlns:a16="http://schemas.microsoft.com/office/drawing/2014/main" id="{535A7987-8964-30A6-483E-FA56C8B6AE8F}"/>
              </a:ext>
            </a:extLst>
          </p:cNvPr>
          <p:cNvSpPr>
            <a:spLocks noGrp="1" noChangeArrowheads="1"/>
          </p:cNvSpPr>
          <p:nvPr>
            <p:ph type="title"/>
          </p:nvPr>
        </p:nvSpPr>
        <p:spPr>
          <a:xfrm>
            <a:off x="671513" y="276225"/>
            <a:ext cx="7772400" cy="1143000"/>
          </a:xfrm>
        </p:spPr>
        <p:txBody>
          <a:bodyPr/>
          <a:lstStyle/>
          <a:p>
            <a:r>
              <a:rPr lang="en-US" altLang="en-US" sz="4000">
                <a:latin typeface="Palatino Linotype" panose="02040502050505030304" pitchFamily="18" charset="0"/>
              </a:rPr>
              <a:t>Experienced Emotion</a:t>
            </a:r>
          </a:p>
        </p:txBody>
      </p:sp>
      <p:pic>
        <p:nvPicPr>
          <p:cNvPr id="492569" name="Picture 25">
            <a:extLst>
              <a:ext uri="{FF2B5EF4-FFF2-40B4-BE49-F238E27FC236}">
                <a16:creationId xmlns:a16="http://schemas.microsoft.com/office/drawing/2014/main" id="{8F409C4D-B83B-9238-FA4E-F9EAA632BF47}"/>
              </a:ext>
            </a:extLst>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752600" y="3124200"/>
            <a:ext cx="5672138" cy="33655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92571" name="Text Box 27">
            <a:extLst>
              <a:ext uri="{FF2B5EF4-FFF2-40B4-BE49-F238E27FC236}">
                <a16:creationId xmlns:a16="http://schemas.microsoft.com/office/drawing/2014/main" id="{36FD73AD-43E0-2CC0-454F-22B8CEB93E9B}"/>
              </a:ext>
            </a:extLst>
          </p:cNvPr>
          <p:cNvSpPr txBox="1">
            <a:spLocks noChangeArrowheads="1"/>
          </p:cNvSpPr>
          <p:nvPr/>
        </p:nvSpPr>
        <p:spPr bwMode="auto">
          <a:xfrm>
            <a:off x="665163" y="1614488"/>
            <a:ext cx="7881937" cy="137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2800">
                <a:latin typeface="Palatino Linotype" panose="02040502050505030304" pitchFamily="18" charset="0"/>
              </a:rPr>
              <a:t>Izard (1977) isolated 10 emotions. Most of</a:t>
            </a:r>
          </a:p>
          <a:p>
            <a:pPr algn="ctr"/>
            <a:r>
              <a:rPr lang="en-US" altLang="en-US" sz="2800">
                <a:latin typeface="Palatino Linotype" panose="02040502050505030304" pitchFamily="18" charset="0"/>
              </a:rPr>
              <a:t>them are present in infancy, except for contempt,</a:t>
            </a:r>
          </a:p>
          <a:p>
            <a:pPr algn="ctr"/>
            <a:r>
              <a:rPr lang="en-US" altLang="en-US" sz="2800">
                <a:latin typeface="Palatino Linotype" panose="02040502050505030304" pitchFamily="18" charset="0"/>
              </a:rPr>
              <a:t>shame, and guilt.</a:t>
            </a:r>
          </a:p>
        </p:txBody>
      </p:sp>
      <p:sp>
        <p:nvSpPr>
          <p:cNvPr id="492572" name="Text Box 28">
            <a:extLst>
              <a:ext uri="{FF2B5EF4-FFF2-40B4-BE49-F238E27FC236}">
                <a16:creationId xmlns:a16="http://schemas.microsoft.com/office/drawing/2014/main" id="{4E6B6459-586B-39CD-4972-CEB85D6D8F02}"/>
              </a:ext>
            </a:extLst>
          </p:cNvPr>
          <p:cNvSpPr txBox="1">
            <a:spLocks noChangeArrowheads="1"/>
          </p:cNvSpPr>
          <p:nvPr/>
        </p:nvSpPr>
        <p:spPr bwMode="auto">
          <a:xfrm rot="5400000">
            <a:off x="2397125" y="5372101"/>
            <a:ext cx="1330325" cy="18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600"/>
              <a:t>Lew Merrim/ Photo Researchers, Inc.</a:t>
            </a:r>
          </a:p>
        </p:txBody>
      </p:sp>
      <p:sp>
        <p:nvSpPr>
          <p:cNvPr id="492573" name="Text Box 29">
            <a:extLst>
              <a:ext uri="{FF2B5EF4-FFF2-40B4-BE49-F238E27FC236}">
                <a16:creationId xmlns:a16="http://schemas.microsoft.com/office/drawing/2014/main" id="{DB1EFB49-A880-A6D6-2073-8E19AE4CA849}"/>
              </a:ext>
            </a:extLst>
          </p:cNvPr>
          <p:cNvSpPr txBox="1">
            <a:spLocks noChangeArrowheads="1"/>
          </p:cNvSpPr>
          <p:nvPr/>
        </p:nvSpPr>
        <p:spPr bwMode="auto">
          <a:xfrm rot="5400000">
            <a:off x="3931444" y="5439569"/>
            <a:ext cx="1157288" cy="18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600"/>
              <a:t>Nancy Brown/ The Image Bank</a:t>
            </a:r>
          </a:p>
        </p:txBody>
      </p:sp>
      <p:sp>
        <p:nvSpPr>
          <p:cNvPr id="492574" name="Text Box 30">
            <a:extLst>
              <a:ext uri="{FF2B5EF4-FFF2-40B4-BE49-F238E27FC236}">
                <a16:creationId xmlns:a16="http://schemas.microsoft.com/office/drawing/2014/main" id="{0BC243A1-9B0A-6A73-FC7E-B9E9399AC1EB}"/>
              </a:ext>
            </a:extLst>
          </p:cNvPr>
          <p:cNvSpPr txBox="1">
            <a:spLocks noChangeArrowheads="1"/>
          </p:cNvSpPr>
          <p:nvPr/>
        </p:nvSpPr>
        <p:spPr bwMode="auto">
          <a:xfrm rot="5400000">
            <a:off x="4024313" y="3821113"/>
            <a:ext cx="971550" cy="18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600"/>
              <a:t>Tom McCarthy/ Rainbow</a:t>
            </a:r>
          </a:p>
        </p:txBody>
      </p:sp>
      <p:sp>
        <p:nvSpPr>
          <p:cNvPr id="492575" name="Text Box 31">
            <a:extLst>
              <a:ext uri="{FF2B5EF4-FFF2-40B4-BE49-F238E27FC236}">
                <a16:creationId xmlns:a16="http://schemas.microsoft.com/office/drawing/2014/main" id="{0972DFE3-D885-B033-2416-D80922EC64F6}"/>
              </a:ext>
            </a:extLst>
          </p:cNvPr>
          <p:cNvSpPr txBox="1">
            <a:spLocks noChangeArrowheads="1"/>
          </p:cNvSpPr>
          <p:nvPr/>
        </p:nvSpPr>
        <p:spPr bwMode="auto">
          <a:xfrm rot="5400000">
            <a:off x="5380038" y="3687762"/>
            <a:ext cx="1295400" cy="16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altLang="en-US" sz="500"/>
              <a:t>Patrick Donehue/ Photo Researchers, Inc.</a:t>
            </a:r>
          </a:p>
        </p:txBody>
      </p:sp>
      <p:sp>
        <p:nvSpPr>
          <p:cNvPr id="492577" name="Text Box 33">
            <a:extLst>
              <a:ext uri="{FF2B5EF4-FFF2-40B4-BE49-F238E27FC236}">
                <a16:creationId xmlns:a16="http://schemas.microsoft.com/office/drawing/2014/main" id="{AA837C69-370A-C16D-8664-7D04605817DE}"/>
              </a:ext>
            </a:extLst>
          </p:cNvPr>
          <p:cNvSpPr txBox="1">
            <a:spLocks noChangeArrowheads="1"/>
          </p:cNvSpPr>
          <p:nvPr/>
        </p:nvSpPr>
        <p:spPr bwMode="auto">
          <a:xfrm rot="5400000">
            <a:off x="5430044" y="5387182"/>
            <a:ext cx="1208087" cy="18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600"/>
              <a:t>Marc Grimberg/ The Image Bank</a:t>
            </a:r>
          </a:p>
        </p:txBody>
      </p:sp>
      <p:sp>
        <p:nvSpPr>
          <p:cNvPr id="492578" name="Text Box 34">
            <a:extLst>
              <a:ext uri="{FF2B5EF4-FFF2-40B4-BE49-F238E27FC236}">
                <a16:creationId xmlns:a16="http://schemas.microsoft.com/office/drawing/2014/main" id="{E6DF81AE-BDE6-FEBF-C858-445B081B9C8D}"/>
              </a:ext>
            </a:extLst>
          </p:cNvPr>
          <p:cNvSpPr txBox="1">
            <a:spLocks noChangeArrowheads="1"/>
          </p:cNvSpPr>
          <p:nvPr/>
        </p:nvSpPr>
        <p:spPr bwMode="auto">
          <a:xfrm>
            <a:off x="5486400" y="4572000"/>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a:p>
        </p:txBody>
      </p:sp>
      <p:sp>
        <p:nvSpPr>
          <p:cNvPr id="492579" name="Text Box 35">
            <a:extLst>
              <a:ext uri="{FF2B5EF4-FFF2-40B4-BE49-F238E27FC236}">
                <a16:creationId xmlns:a16="http://schemas.microsoft.com/office/drawing/2014/main" id="{B2382E07-F8A5-17AF-6F30-E568CCE391FA}"/>
              </a:ext>
            </a:extLst>
          </p:cNvPr>
          <p:cNvSpPr txBox="1">
            <a:spLocks noChangeArrowheads="1"/>
          </p:cNvSpPr>
          <p:nvPr/>
        </p:nvSpPr>
        <p:spPr bwMode="auto">
          <a:xfrm rot="5400000">
            <a:off x="6842125" y="3671888"/>
            <a:ext cx="1279525" cy="18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600"/>
              <a:t>Bob Daemmrich/ The Image Works</a:t>
            </a:r>
          </a:p>
        </p:txBody>
      </p:sp>
      <p:sp>
        <p:nvSpPr>
          <p:cNvPr id="492580" name="Text Box 36">
            <a:extLst>
              <a:ext uri="{FF2B5EF4-FFF2-40B4-BE49-F238E27FC236}">
                <a16:creationId xmlns:a16="http://schemas.microsoft.com/office/drawing/2014/main" id="{7F0A0F06-1D9B-78C4-1E47-7F45F8A8715E}"/>
              </a:ext>
            </a:extLst>
          </p:cNvPr>
          <p:cNvSpPr txBox="1">
            <a:spLocks noChangeArrowheads="1"/>
          </p:cNvSpPr>
          <p:nvPr/>
        </p:nvSpPr>
        <p:spPr bwMode="auto">
          <a:xfrm rot="5400000">
            <a:off x="6945313" y="5473700"/>
            <a:ext cx="1073150" cy="18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600"/>
              <a:t>Michael Newman/ PhotoEdit</a:t>
            </a: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AE9DDC4C-ED6E-E9BA-0F1A-18141E0D93E7}"/>
              </a:ext>
            </a:extLst>
          </p:cNvPr>
          <p:cNvSpPr>
            <a:spLocks noGrp="1"/>
          </p:cNvSpPr>
          <p:nvPr>
            <p:ph type="sldNum" sz="quarter" idx="12"/>
          </p:nvPr>
        </p:nvSpPr>
        <p:spPr/>
        <p:txBody>
          <a:bodyPr/>
          <a:lstStyle/>
          <a:p>
            <a:fld id="{162EF3B7-70F4-42AF-BF84-DE3B7EB36C57}" type="slidenum">
              <a:rPr lang="en-US" altLang="en-US"/>
              <a:pPr/>
              <a:t>33</a:t>
            </a:fld>
            <a:endParaRPr lang="en-US" altLang="en-US"/>
          </a:p>
        </p:txBody>
      </p:sp>
      <p:sp>
        <p:nvSpPr>
          <p:cNvPr id="634882" name="Rectangle 2">
            <a:extLst>
              <a:ext uri="{FF2B5EF4-FFF2-40B4-BE49-F238E27FC236}">
                <a16:creationId xmlns:a16="http://schemas.microsoft.com/office/drawing/2014/main" id="{E97EF64F-FE97-0C1C-000E-E81923408E18}"/>
              </a:ext>
            </a:extLst>
          </p:cNvPr>
          <p:cNvSpPr>
            <a:spLocks noGrp="1" noChangeArrowheads="1"/>
          </p:cNvSpPr>
          <p:nvPr>
            <p:ph type="title"/>
          </p:nvPr>
        </p:nvSpPr>
        <p:spPr>
          <a:xfrm>
            <a:off x="671513" y="271463"/>
            <a:ext cx="7772400" cy="1143000"/>
          </a:xfrm>
        </p:spPr>
        <p:txBody>
          <a:bodyPr/>
          <a:lstStyle/>
          <a:p>
            <a:r>
              <a:rPr lang="en-US" altLang="en-US" sz="4000">
                <a:latin typeface="Palatino Linotype" panose="02040502050505030304" pitchFamily="18" charset="0"/>
              </a:rPr>
              <a:t>Anger</a:t>
            </a:r>
          </a:p>
        </p:txBody>
      </p:sp>
      <p:sp>
        <p:nvSpPr>
          <p:cNvPr id="634884" name="Text Box 4">
            <a:extLst>
              <a:ext uri="{FF2B5EF4-FFF2-40B4-BE49-F238E27FC236}">
                <a16:creationId xmlns:a16="http://schemas.microsoft.com/office/drawing/2014/main" id="{9A3DA41B-28A5-5DC4-5A61-CF289B07B9F5}"/>
              </a:ext>
            </a:extLst>
          </p:cNvPr>
          <p:cNvSpPr txBox="1">
            <a:spLocks noChangeArrowheads="1"/>
          </p:cNvSpPr>
          <p:nvPr/>
        </p:nvSpPr>
        <p:spPr bwMode="auto">
          <a:xfrm>
            <a:off x="628650" y="1600200"/>
            <a:ext cx="7848600" cy="13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800">
                <a:latin typeface="Palatino Linotype" panose="02040502050505030304" pitchFamily="18" charset="0"/>
              </a:rPr>
              <a:t>Anger “carries the mind away,” (Virgil, 70-19 B.C.), but “makes any coward brave,” (Cato 234-149 B.C.). </a:t>
            </a:r>
          </a:p>
        </p:txBody>
      </p:sp>
      <p:pic>
        <p:nvPicPr>
          <p:cNvPr id="634889" name="Picture 9">
            <a:extLst>
              <a:ext uri="{FF2B5EF4-FFF2-40B4-BE49-F238E27FC236}">
                <a16:creationId xmlns:a16="http://schemas.microsoft.com/office/drawing/2014/main" id="{59A8810A-B7A7-01AB-21CE-D03191B413B7}"/>
              </a:ext>
            </a:extLst>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989138" y="3146425"/>
            <a:ext cx="5097462" cy="31019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283A5F09-DC29-0020-290A-2B415208DF3D}"/>
              </a:ext>
            </a:extLst>
          </p:cNvPr>
          <p:cNvSpPr>
            <a:spLocks noGrp="1"/>
          </p:cNvSpPr>
          <p:nvPr>
            <p:ph type="sldNum" sz="quarter" idx="12"/>
          </p:nvPr>
        </p:nvSpPr>
        <p:spPr/>
        <p:txBody>
          <a:bodyPr/>
          <a:lstStyle/>
          <a:p>
            <a:fld id="{4E4ECAD2-5D27-4664-BEB0-61C655F1C780}" type="slidenum">
              <a:rPr lang="en-US" altLang="en-US"/>
              <a:pPr/>
              <a:t>34</a:t>
            </a:fld>
            <a:endParaRPr lang="en-US" altLang="en-US"/>
          </a:p>
        </p:txBody>
      </p:sp>
      <p:sp>
        <p:nvSpPr>
          <p:cNvPr id="636930" name="Rectangle 2">
            <a:extLst>
              <a:ext uri="{FF2B5EF4-FFF2-40B4-BE49-F238E27FC236}">
                <a16:creationId xmlns:a16="http://schemas.microsoft.com/office/drawing/2014/main" id="{38CD1FC9-9302-CCDF-7AE0-D0FEA49A0DB3}"/>
              </a:ext>
            </a:extLst>
          </p:cNvPr>
          <p:cNvSpPr>
            <a:spLocks noGrp="1" noChangeArrowheads="1"/>
          </p:cNvSpPr>
          <p:nvPr>
            <p:ph type="title"/>
          </p:nvPr>
        </p:nvSpPr>
        <p:spPr>
          <a:xfrm>
            <a:off x="671513" y="271463"/>
            <a:ext cx="7772400" cy="1143000"/>
          </a:xfrm>
        </p:spPr>
        <p:txBody>
          <a:bodyPr/>
          <a:lstStyle/>
          <a:p>
            <a:r>
              <a:rPr lang="en-US" altLang="en-US" sz="4000">
                <a:latin typeface="Palatino Linotype" panose="02040502050505030304" pitchFamily="18" charset="0"/>
              </a:rPr>
              <a:t>Causes of Anger</a:t>
            </a:r>
          </a:p>
        </p:txBody>
      </p:sp>
      <p:sp>
        <p:nvSpPr>
          <p:cNvPr id="636931" name="Text Box 3">
            <a:extLst>
              <a:ext uri="{FF2B5EF4-FFF2-40B4-BE49-F238E27FC236}">
                <a16:creationId xmlns:a16="http://schemas.microsoft.com/office/drawing/2014/main" id="{6A73C16A-9FD9-3D22-1F44-A6CD0BD62DB1}"/>
              </a:ext>
            </a:extLst>
          </p:cNvPr>
          <p:cNvSpPr txBox="1">
            <a:spLocks noChangeArrowheads="1"/>
          </p:cNvSpPr>
          <p:nvPr/>
        </p:nvSpPr>
        <p:spPr bwMode="auto">
          <a:xfrm>
            <a:off x="628650" y="1600200"/>
            <a:ext cx="7848600" cy="350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Times New Roman" panose="02020603050405020304" pitchFamily="18" charset="0"/>
              </a:defRPr>
            </a:lvl1pPr>
            <a:lvl2pPr marL="914400" indent="-457200">
              <a:defRPr sz="2400">
                <a:solidFill>
                  <a:schemeClr val="tx1"/>
                </a:solidFill>
                <a:latin typeface="Times New Roman" panose="02020603050405020304" pitchFamily="18" charset="0"/>
              </a:defRPr>
            </a:lvl2pPr>
            <a:lvl3pPr marL="1371600" indent="-457200">
              <a:defRPr sz="2400">
                <a:solidFill>
                  <a:schemeClr val="tx1"/>
                </a:solidFill>
                <a:latin typeface="Times New Roman" panose="02020603050405020304" pitchFamily="18" charset="0"/>
              </a:defRPr>
            </a:lvl3pPr>
            <a:lvl4pPr marL="1828800" indent="-457200">
              <a:defRPr sz="2400">
                <a:solidFill>
                  <a:schemeClr val="tx1"/>
                </a:solidFill>
                <a:latin typeface="Times New Roman" panose="02020603050405020304" pitchFamily="18" charset="0"/>
              </a:defRPr>
            </a:lvl4pPr>
            <a:lvl5pPr marL="2286000" indent="-457200">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pPr>
              <a:buFontTx/>
              <a:buAutoNum type="arabicPeriod"/>
            </a:pPr>
            <a:r>
              <a:rPr lang="en-US" altLang="en-US" sz="2800">
                <a:latin typeface="Palatino Linotype" panose="02040502050505030304" pitchFamily="18" charset="0"/>
              </a:rPr>
              <a:t>People generally become angry with friends and loved ones who commit wrongdoings, especially if they are willful, unjustified, and avoidable.</a:t>
            </a:r>
          </a:p>
          <a:p>
            <a:pPr>
              <a:buFontTx/>
              <a:buAutoNum type="arabicPeriod"/>
            </a:pPr>
            <a:endParaRPr lang="en-US" altLang="en-US" sz="2800">
              <a:latin typeface="Palatino Linotype" panose="02040502050505030304" pitchFamily="18" charset="0"/>
            </a:endParaRPr>
          </a:p>
          <a:p>
            <a:pPr>
              <a:buFontTx/>
              <a:buAutoNum type="arabicPeriod"/>
            </a:pPr>
            <a:r>
              <a:rPr lang="en-US" altLang="en-US" sz="2800">
                <a:latin typeface="Palatino Linotype" panose="02040502050505030304" pitchFamily="18" charset="0"/>
              </a:rPr>
              <a:t>People are also angered by foul odors, high temperatures, traffic jams, and aches and pains.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7">
            <a:extLst>
              <a:ext uri="{FF2B5EF4-FFF2-40B4-BE49-F238E27FC236}">
                <a16:creationId xmlns:a16="http://schemas.microsoft.com/office/drawing/2014/main" id="{EDF0827B-1D54-2763-474A-A3C8802876B4}"/>
              </a:ext>
            </a:extLst>
          </p:cNvPr>
          <p:cNvSpPr>
            <a:spLocks noGrp="1"/>
          </p:cNvSpPr>
          <p:nvPr>
            <p:ph type="sldNum" sz="quarter" idx="12"/>
          </p:nvPr>
        </p:nvSpPr>
        <p:spPr/>
        <p:txBody>
          <a:bodyPr/>
          <a:lstStyle/>
          <a:p>
            <a:fld id="{8060B31E-35E2-4AA1-8A23-68D3945B0183}" type="slidenum">
              <a:rPr lang="en-US" altLang="en-US"/>
              <a:pPr/>
              <a:t>35</a:t>
            </a:fld>
            <a:endParaRPr lang="en-US" altLang="en-US"/>
          </a:p>
        </p:txBody>
      </p:sp>
      <p:sp>
        <p:nvSpPr>
          <p:cNvPr id="638978" name="Rectangle 2">
            <a:extLst>
              <a:ext uri="{FF2B5EF4-FFF2-40B4-BE49-F238E27FC236}">
                <a16:creationId xmlns:a16="http://schemas.microsoft.com/office/drawing/2014/main" id="{82CA5A52-866D-213E-42BD-CE1234CB75DE}"/>
              </a:ext>
            </a:extLst>
          </p:cNvPr>
          <p:cNvSpPr>
            <a:spLocks noGrp="1" noChangeArrowheads="1"/>
          </p:cNvSpPr>
          <p:nvPr>
            <p:ph type="title"/>
          </p:nvPr>
        </p:nvSpPr>
        <p:spPr>
          <a:xfrm>
            <a:off x="671513" y="271463"/>
            <a:ext cx="7772400" cy="1143000"/>
          </a:xfrm>
        </p:spPr>
        <p:txBody>
          <a:bodyPr/>
          <a:lstStyle/>
          <a:p>
            <a:r>
              <a:rPr lang="en-US" altLang="en-US" sz="4000">
                <a:latin typeface="Palatino Linotype" panose="02040502050505030304" pitchFamily="18" charset="0"/>
              </a:rPr>
              <a:t>Catharsis Hypothesis</a:t>
            </a:r>
          </a:p>
        </p:txBody>
      </p:sp>
      <p:sp>
        <p:nvSpPr>
          <p:cNvPr id="638979" name="Rectangle 3">
            <a:extLst>
              <a:ext uri="{FF2B5EF4-FFF2-40B4-BE49-F238E27FC236}">
                <a16:creationId xmlns:a16="http://schemas.microsoft.com/office/drawing/2014/main" id="{111D2067-4537-3876-A46F-E289A06A1064}"/>
              </a:ext>
            </a:extLst>
          </p:cNvPr>
          <p:cNvSpPr>
            <a:spLocks noGrp="1" noChangeArrowheads="1"/>
          </p:cNvSpPr>
          <p:nvPr>
            <p:ph type="body" sz="half" idx="1"/>
          </p:nvPr>
        </p:nvSpPr>
        <p:spPr>
          <a:xfrm>
            <a:off x="595313" y="1600200"/>
            <a:ext cx="7924800" cy="1447800"/>
          </a:xfrm>
        </p:spPr>
        <p:txBody>
          <a:bodyPr/>
          <a:lstStyle/>
          <a:p>
            <a:pPr marL="0" indent="0" algn="ctr">
              <a:buFont typeface="Wingdings" panose="05000000000000000000" pitchFamily="2" charset="2"/>
              <a:buNone/>
            </a:pPr>
            <a:r>
              <a:rPr lang="en-US" altLang="en-US" sz="2800">
                <a:latin typeface="Palatino Linotype" panose="02040502050505030304" pitchFamily="18" charset="0"/>
              </a:rPr>
              <a:t>Venting anger through action or fantasy achieves an emotional release or “catharsis.”</a:t>
            </a:r>
          </a:p>
        </p:txBody>
      </p:sp>
      <p:sp>
        <p:nvSpPr>
          <p:cNvPr id="638982" name="Rectangle 6">
            <a:extLst>
              <a:ext uri="{FF2B5EF4-FFF2-40B4-BE49-F238E27FC236}">
                <a16:creationId xmlns:a16="http://schemas.microsoft.com/office/drawing/2014/main" id="{D89E8287-2A51-5318-414D-102AC8F29F48}"/>
              </a:ext>
            </a:extLst>
          </p:cNvPr>
          <p:cNvSpPr>
            <a:spLocks noChangeArrowheads="1"/>
          </p:cNvSpPr>
          <p:nvPr/>
        </p:nvSpPr>
        <p:spPr bwMode="auto">
          <a:xfrm>
            <a:off x="800100" y="4343400"/>
            <a:ext cx="7515225"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4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a:solidFill>
                  <a:schemeClr val="tx1"/>
                </a:solidFill>
                <a:latin typeface="Times New Roman" panose="02020603050405020304" pitchFamily="18" charset="0"/>
              </a:defRPr>
            </a:lvl4pPr>
            <a:lvl5pPr marL="2057400" indent="-228600">
              <a:spcBef>
                <a:spcPct val="20000"/>
              </a:spcBef>
              <a:buChar char="»"/>
              <a:defRPr>
                <a:solidFill>
                  <a:schemeClr val="tx1"/>
                </a:solidFill>
                <a:latin typeface="Times New Roman" panose="02020603050405020304" pitchFamily="18" charset="0"/>
              </a:defRPr>
            </a:lvl5pPr>
            <a:lvl6pPr marL="2514600" indent="-228600" fontAlgn="base">
              <a:spcBef>
                <a:spcPct val="20000"/>
              </a:spcBef>
              <a:spcAft>
                <a:spcPct val="0"/>
              </a:spcAft>
              <a:buChar char="»"/>
              <a:defRPr>
                <a:solidFill>
                  <a:schemeClr val="tx1"/>
                </a:solidFill>
                <a:latin typeface="Times New Roman" panose="02020603050405020304" pitchFamily="18" charset="0"/>
              </a:defRPr>
            </a:lvl6pPr>
            <a:lvl7pPr marL="2971800" indent="-228600" fontAlgn="base">
              <a:spcBef>
                <a:spcPct val="20000"/>
              </a:spcBef>
              <a:spcAft>
                <a:spcPct val="0"/>
              </a:spcAft>
              <a:buChar char="»"/>
              <a:defRPr>
                <a:solidFill>
                  <a:schemeClr val="tx1"/>
                </a:solidFill>
                <a:latin typeface="Times New Roman" panose="02020603050405020304" pitchFamily="18" charset="0"/>
              </a:defRPr>
            </a:lvl7pPr>
            <a:lvl8pPr marL="3429000" indent="-228600" fontAlgn="base">
              <a:spcBef>
                <a:spcPct val="20000"/>
              </a:spcBef>
              <a:spcAft>
                <a:spcPct val="0"/>
              </a:spcAft>
              <a:buChar char="»"/>
              <a:defRPr>
                <a:solidFill>
                  <a:schemeClr val="tx1"/>
                </a:solidFill>
                <a:latin typeface="Times New Roman" panose="02020603050405020304" pitchFamily="18" charset="0"/>
              </a:defRPr>
            </a:lvl8pPr>
            <a:lvl9pPr marL="3886200" indent="-228600" fontAlgn="base">
              <a:spcBef>
                <a:spcPct val="20000"/>
              </a:spcBef>
              <a:spcAft>
                <a:spcPct val="0"/>
              </a:spcAft>
              <a:buChar char="»"/>
              <a:defRPr>
                <a:solidFill>
                  <a:schemeClr val="tx1"/>
                </a:solidFill>
                <a:latin typeface="Times New Roman" panose="02020603050405020304" pitchFamily="18" charset="0"/>
              </a:defRPr>
            </a:lvl9pPr>
          </a:lstStyle>
          <a:p>
            <a:pPr algn="ctr">
              <a:buFont typeface="Wingdings" panose="05000000000000000000" pitchFamily="2" charset="2"/>
              <a:buNone/>
            </a:pPr>
            <a:r>
              <a:rPr lang="en-US" altLang="en-US" sz="2400">
                <a:latin typeface="Palatino Linotype" panose="02040502050505030304" pitchFamily="18" charset="0"/>
              </a:rPr>
              <a:t>Expressing anger breeds more anger, and through reinforcement it is habit-forming.</a:t>
            </a: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ACB10E97-C7C6-F2AF-29B4-0544B1FBD7AC}"/>
              </a:ext>
            </a:extLst>
          </p:cNvPr>
          <p:cNvSpPr>
            <a:spLocks noGrp="1"/>
          </p:cNvSpPr>
          <p:nvPr>
            <p:ph type="sldNum" sz="quarter" idx="12"/>
          </p:nvPr>
        </p:nvSpPr>
        <p:spPr/>
        <p:txBody>
          <a:bodyPr/>
          <a:lstStyle/>
          <a:p>
            <a:fld id="{4C184D69-5463-4832-9506-0B0D6EA7DEF2}" type="slidenum">
              <a:rPr lang="en-US" altLang="en-US"/>
              <a:pPr/>
              <a:t>36</a:t>
            </a:fld>
            <a:endParaRPr lang="en-US" altLang="en-US"/>
          </a:p>
        </p:txBody>
      </p:sp>
      <p:sp>
        <p:nvSpPr>
          <p:cNvPr id="640002" name="Rectangle 2">
            <a:extLst>
              <a:ext uri="{FF2B5EF4-FFF2-40B4-BE49-F238E27FC236}">
                <a16:creationId xmlns:a16="http://schemas.microsoft.com/office/drawing/2014/main" id="{1165FF1F-84F8-A653-F35B-719E204CC74A}"/>
              </a:ext>
            </a:extLst>
          </p:cNvPr>
          <p:cNvSpPr>
            <a:spLocks noGrp="1" noChangeArrowheads="1"/>
          </p:cNvSpPr>
          <p:nvPr>
            <p:ph type="title"/>
          </p:nvPr>
        </p:nvSpPr>
        <p:spPr>
          <a:xfrm>
            <a:off x="671513" y="280988"/>
            <a:ext cx="7772400" cy="1143000"/>
          </a:xfrm>
        </p:spPr>
        <p:txBody>
          <a:bodyPr/>
          <a:lstStyle/>
          <a:p>
            <a:r>
              <a:rPr lang="en-US" altLang="en-US" sz="4000">
                <a:latin typeface="Palatino Linotype" panose="02040502050505030304" pitchFamily="18" charset="0"/>
              </a:rPr>
              <a:t>Cultural &amp; Gender Differences</a:t>
            </a:r>
          </a:p>
        </p:txBody>
      </p:sp>
      <p:sp>
        <p:nvSpPr>
          <p:cNvPr id="640003" name="Rectangle 3">
            <a:extLst>
              <a:ext uri="{FF2B5EF4-FFF2-40B4-BE49-F238E27FC236}">
                <a16:creationId xmlns:a16="http://schemas.microsoft.com/office/drawing/2014/main" id="{E2E5F1DE-2A84-4950-0940-A5010018FA06}"/>
              </a:ext>
            </a:extLst>
          </p:cNvPr>
          <p:cNvSpPr>
            <a:spLocks noGrp="1" noChangeArrowheads="1"/>
          </p:cNvSpPr>
          <p:nvPr>
            <p:ph type="body" sz="half" idx="1"/>
          </p:nvPr>
        </p:nvSpPr>
        <p:spPr>
          <a:xfrm>
            <a:off x="457200" y="1295400"/>
            <a:ext cx="8229600" cy="3429000"/>
          </a:xfrm>
        </p:spPr>
        <p:txBody>
          <a:bodyPr/>
          <a:lstStyle/>
          <a:p>
            <a:pPr marL="609600" indent="-609600">
              <a:buFont typeface="Wingdings" panose="05000000000000000000" pitchFamily="2" charset="2"/>
              <a:buAutoNum type="arabicPeriod"/>
            </a:pPr>
            <a:r>
              <a:rPr lang="en-US" altLang="en-US" sz="2400">
                <a:latin typeface="Palatino Linotype" panose="02040502050505030304" pitchFamily="18" charset="0"/>
              </a:rPr>
              <a:t>Boys respond to anger by moving away from that situation, while girls talk to their friends or listen to music.</a:t>
            </a:r>
          </a:p>
          <a:p>
            <a:pPr marL="609600" indent="-609600">
              <a:buFont typeface="Wingdings" panose="05000000000000000000" pitchFamily="2" charset="2"/>
              <a:buAutoNum type="arabicPeriod"/>
            </a:pPr>
            <a:r>
              <a:rPr lang="en-US" altLang="en-US" sz="2400">
                <a:latin typeface="Palatino Linotype" panose="02040502050505030304" pitchFamily="18" charset="0"/>
              </a:rPr>
              <a:t>Anger breeds prejudice. The 9/11 attacks led to an intolerance towards immigrants and Muslims.</a:t>
            </a:r>
          </a:p>
          <a:p>
            <a:pPr marL="609600" indent="-609600">
              <a:buFont typeface="Wingdings" panose="05000000000000000000" pitchFamily="2" charset="2"/>
              <a:buAutoNum type="arabicPeriod"/>
            </a:pPr>
            <a:r>
              <a:rPr lang="en-US" altLang="en-US" sz="2400">
                <a:latin typeface="Palatino Linotype" panose="02040502050505030304" pitchFamily="18" charset="0"/>
              </a:rPr>
              <a:t>The expression of anger is more encouraged in cultures that do not promote group behavior than in cultures that do promote group behavior.</a:t>
            </a:r>
          </a:p>
        </p:txBody>
      </p:sp>
      <p:pic>
        <p:nvPicPr>
          <p:cNvPr id="640004" name="Picture 4">
            <a:extLst>
              <a:ext uri="{FF2B5EF4-FFF2-40B4-BE49-F238E27FC236}">
                <a16:creationId xmlns:a16="http://schemas.microsoft.com/office/drawing/2014/main" id="{924182A5-72DD-54E9-F182-698E1E697988}"/>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3086100" y="4495800"/>
            <a:ext cx="2971800" cy="19891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40006" name="Text Box 6">
            <a:extLst>
              <a:ext uri="{FF2B5EF4-FFF2-40B4-BE49-F238E27FC236}">
                <a16:creationId xmlns:a16="http://schemas.microsoft.com/office/drawing/2014/main" id="{6F172D6B-7A32-1538-9B22-E0C2955956D5}"/>
              </a:ext>
            </a:extLst>
          </p:cNvPr>
          <p:cNvSpPr txBox="1">
            <a:spLocks noChangeArrowheads="1"/>
          </p:cNvSpPr>
          <p:nvPr/>
        </p:nvSpPr>
        <p:spPr bwMode="auto">
          <a:xfrm rot="5400000">
            <a:off x="5577682" y="5849144"/>
            <a:ext cx="1125537"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000"/>
              <a:t>Wolfgang Kaehler</a:t>
            </a: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64482D94-1039-69C2-C0F9-DC570CAF31BA}"/>
              </a:ext>
            </a:extLst>
          </p:cNvPr>
          <p:cNvSpPr>
            <a:spLocks noGrp="1"/>
          </p:cNvSpPr>
          <p:nvPr>
            <p:ph type="sldNum" sz="quarter" idx="12"/>
          </p:nvPr>
        </p:nvSpPr>
        <p:spPr/>
        <p:txBody>
          <a:bodyPr/>
          <a:lstStyle/>
          <a:p>
            <a:fld id="{46032D27-B0E0-411C-B863-D2CD58459DDF}" type="slidenum">
              <a:rPr lang="en-US" altLang="en-US"/>
              <a:pPr/>
              <a:t>37</a:t>
            </a:fld>
            <a:endParaRPr lang="en-US" altLang="en-US"/>
          </a:p>
        </p:txBody>
      </p:sp>
      <p:sp>
        <p:nvSpPr>
          <p:cNvPr id="654338" name="Rectangle 2">
            <a:extLst>
              <a:ext uri="{FF2B5EF4-FFF2-40B4-BE49-F238E27FC236}">
                <a16:creationId xmlns:a16="http://schemas.microsoft.com/office/drawing/2014/main" id="{083A7F30-20F3-63A5-09C0-8B9DF12ACD46}"/>
              </a:ext>
            </a:extLst>
          </p:cNvPr>
          <p:cNvSpPr>
            <a:spLocks noGrp="1" noChangeArrowheads="1"/>
          </p:cNvSpPr>
          <p:nvPr>
            <p:ph type="title"/>
          </p:nvPr>
        </p:nvSpPr>
        <p:spPr>
          <a:xfrm>
            <a:off x="671513" y="271463"/>
            <a:ext cx="7772400" cy="1143000"/>
          </a:xfrm>
        </p:spPr>
        <p:txBody>
          <a:bodyPr/>
          <a:lstStyle/>
          <a:p>
            <a:r>
              <a:rPr lang="en-US" altLang="en-US" sz="4000">
                <a:latin typeface="Palatino Linotype" panose="02040502050505030304" pitchFamily="18" charset="0"/>
              </a:rPr>
              <a:t>Happiness</a:t>
            </a:r>
          </a:p>
        </p:txBody>
      </p:sp>
      <p:sp>
        <p:nvSpPr>
          <p:cNvPr id="654339" name="Text Box 3">
            <a:extLst>
              <a:ext uri="{FF2B5EF4-FFF2-40B4-BE49-F238E27FC236}">
                <a16:creationId xmlns:a16="http://schemas.microsoft.com/office/drawing/2014/main" id="{6FCC4E94-FAE0-AC4C-A006-5E0AAE8D7DBB}"/>
              </a:ext>
            </a:extLst>
          </p:cNvPr>
          <p:cNvSpPr txBox="1">
            <a:spLocks noChangeArrowheads="1"/>
          </p:cNvSpPr>
          <p:nvPr/>
        </p:nvSpPr>
        <p:spPr bwMode="auto">
          <a:xfrm>
            <a:off x="533400" y="1600200"/>
            <a:ext cx="3943350" cy="4789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800">
                <a:latin typeface="Palatino Linotype" panose="02040502050505030304" pitchFamily="18" charset="0"/>
              </a:rPr>
              <a:t>People who are happy perceive the world as being safer. They are able to make decisions easily, are more cooperative, rate job applicants more favorably, and live healthier, energized, and more satisfied lives. </a:t>
            </a:r>
          </a:p>
        </p:txBody>
      </p:sp>
      <p:pic>
        <p:nvPicPr>
          <p:cNvPr id="654342" name="Picture 6">
            <a:extLst>
              <a:ext uri="{FF2B5EF4-FFF2-40B4-BE49-F238E27FC236}">
                <a16:creationId xmlns:a16="http://schemas.microsoft.com/office/drawing/2014/main" id="{F8E5F8B2-6FFF-15B4-E058-3FC539907FF3}"/>
              </a:ext>
            </a:extLst>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5276850" y="1600200"/>
            <a:ext cx="3028950" cy="4572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B54E6589-0490-4251-41D8-03FAA0F45E8D}"/>
              </a:ext>
            </a:extLst>
          </p:cNvPr>
          <p:cNvSpPr>
            <a:spLocks noGrp="1"/>
          </p:cNvSpPr>
          <p:nvPr>
            <p:ph type="sldNum" sz="quarter" idx="12"/>
          </p:nvPr>
        </p:nvSpPr>
        <p:spPr/>
        <p:txBody>
          <a:bodyPr/>
          <a:lstStyle/>
          <a:p>
            <a:fld id="{8D1198AA-FB18-4EAA-BAD2-61C8EC25A166}" type="slidenum">
              <a:rPr lang="en-US" altLang="en-US"/>
              <a:pPr/>
              <a:t>38</a:t>
            </a:fld>
            <a:endParaRPr lang="en-US" altLang="en-US"/>
          </a:p>
        </p:txBody>
      </p:sp>
      <p:sp>
        <p:nvSpPr>
          <p:cNvPr id="641026" name="Rectangle 2">
            <a:extLst>
              <a:ext uri="{FF2B5EF4-FFF2-40B4-BE49-F238E27FC236}">
                <a16:creationId xmlns:a16="http://schemas.microsoft.com/office/drawing/2014/main" id="{AC81AFDC-7C3B-EBBB-FDBE-91F7E3901A45}"/>
              </a:ext>
            </a:extLst>
          </p:cNvPr>
          <p:cNvSpPr>
            <a:spLocks noGrp="1" noChangeArrowheads="1"/>
          </p:cNvSpPr>
          <p:nvPr>
            <p:ph type="title"/>
          </p:nvPr>
        </p:nvSpPr>
        <p:spPr>
          <a:xfrm>
            <a:off x="671513" y="276225"/>
            <a:ext cx="7772400" cy="1143000"/>
          </a:xfrm>
        </p:spPr>
        <p:txBody>
          <a:bodyPr/>
          <a:lstStyle/>
          <a:p>
            <a:r>
              <a:rPr lang="en-US" altLang="en-US" sz="3600">
                <a:solidFill>
                  <a:schemeClr val="tx1"/>
                </a:solidFill>
                <a:latin typeface="Palatino Linotype" panose="02040502050505030304" pitchFamily="18" charset="0"/>
              </a:rPr>
              <a:t>Feel-Good, Do-Good Phenomenon</a:t>
            </a:r>
          </a:p>
        </p:txBody>
      </p:sp>
      <p:sp>
        <p:nvSpPr>
          <p:cNvPr id="641027" name="Rectangle 3">
            <a:extLst>
              <a:ext uri="{FF2B5EF4-FFF2-40B4-BE49-F238E27FC236}">
                <a16:creationId xmlns:a16="http://schemas.microsoft.com/office/drawing/2014/main" id="{106553E6-9EB4-820C-B218-B41001A5C133}"/>
              </a:ext>
            </a:extLst>
          </p:cNvPr>
          <p:cNvSpPr>
            <a:spLocks noGrp="1" noChangeArrowheads="1"/>
          </p:cNvSpPr>
          <p:nvPr>
            <p:ph type="body" sz="half" idx="1"/>
          </p:nvPr>
        </p:nvSpPr>
        <p:spPr>
          <a:xfrm>
            <a:off x="576263" y="1600200"/>
            <a:ext cx="7924800" cy="1066800"/>
          </a:xfrm>
        </p:spPr>
        <p:txBody>
          <a:bodyPr/>
          <a:lstStyle/>
          <a:p>
            <a:pPr marL="0" indent="0" algn="ctr">
              <a:buFont typeface="Wingdings" panose="05000000000000000000" pitchFamily="2" charset="2"/>
              <a:buNone/>
            </a:pPr>
            <a:r>
              <a:rPr lang="en-US" altLang="en-US" sz="2800">
                <a:latin typeface="Palatino Linotype" panose="02040502050505030304" pitchFamily="18" charset="0"/>
              </a:rPr>
              <a:t>When we feel happy we are more willing to help others.</a:t>
            </a:r>
          </a:p>
        </p:txBody>
      </p:sp>
      <p:pic>
        <p:nvPicPr>
          <p:cNvPr id="641354" name="Picture 330">
            <a:extLst>
              <a:ext uri="{FF2B5EF4-FFF2-40B4-BE49-F238E27FC236}">
                <a16:creationId xmlns:a16="http://schemas.microsoft.com/office/drawing/2014/main" id="{F99559FE-1D5E-8361-89F8-645AAAEE379D}"/>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2971800" y="2819400"/>
            <a:ext cx="3146425" cy="3581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F1884C33-58B0-5868-1CC2-ECAB441D267E}"/>
              </a:ext>
            </a:extLst>
          </p:cNvPr>
          <p:cNvSpPr>
            <a:spLocks noGrp="1"/>
          </p:cNvSpPr>
          <p:nvPr>
            <p:ph type="sldNum" sz="quarter" idx="12"/>
          </p:nvPr>
        </p:nvSpPr>
        <p:spPr/>
        <p:txBody>
          <a:bodyPr/>
          <a:lstStyle/>
          <a:p>
            <a:fld id="{17139C02-DDCE-43A6-965A-CF97600FE5BF}" type="slidenum">
              <a:rPr lang="en-US" altLang="en-US"/>
              <a:pPr/>
              <a:t>39</a:t>
            </a:fld>
            <a:endParaRPr lang="en-US" altLang="en-US"/>
          </a:p>
        </p:txBody>
      </p:sp>
      <p:sp>
        <p:nvSpPr>
          <p:cNvPr id="642050" name="Rectangle 2">
            <a:extLst>
              <a:ext uri="{FF2B5EF4-FFF2-40B4-BE49-F238E27FC236}">
                <a16:creationId xmlns:a16="http://schemas.microsoft.com/office/drawing/2014/main" id="{49F5A7E2-8A1F-6E42-C8EE-841C38137002}"/>
              </a:ext>
            </a:extLst>
          </p:cNvPr>
          <p:cNvSpPr>
            <a:spLocks noGrp="1" noChangeArrowheads="1"/>
          </p:cNvSpPr>
          <p:nvPr>
            <p:ph type="title"/>
          </p:nvPr>
        </p:nvSpPr>
        <p:spPr>
          <a:xfrm>
            <a:off x="671513" y="280988"/>
            <a:ext cx="7772400" cy="1143000"/>
          </a:xfrm>
        </p:spPr>
        <p:txBody>
          <a:bodyPr/>
          <a:lstStyle/>
          <a:p>
            <a:r>
              <a:rPr lang="en-US" altLang="en-US" sz="4000">
                <a:solidFill>
                  <a:schemeClr val="tx1"/>
                </a:solidFill>
                <a:latin typeface="Palatino Linotype" panose="02040502050505030304" pitchFamily="18" charset="0"/>
              </a:rPr>
              <a:t>Subjective Well-Being</a:t>
            </a:r>
          </a:p>
        </p:txBody>
      </p:sp>
      <p:sp>
        <p:nvSpPr>
          <p:cNvPr id="642051" name="Rectangle 3">
            <a:extLst>
              <a:ext uri="{FF2B5EF4-FFF2-40B4-BE49-F238E27FC236}">
                <a16:creationId xmlns:a16="http://schemas.microsoft.com/office/drawing/2014/main" id="{715FAFC4-3406-1568-83CC-A9970081DC43}"/>
              </a:ext>
            </a:extLst>
          </p:cNvPr>
          <p:cNvSpPr>
            <a:spLocks noGrp="1" noChangeArrowheads="1"/>
          </p:cNvSpPr>
          <p:nvPr>
            <p:ph type="body" sz="half" idx="1"/>
          </p:nvPr>
        </p:nvSpPr>
        <p:spPr>
          <a:xfrm>
            <a:off x="476250" y="1600200"/>
            <a:ext cx="8153400" cy="1447800"/>
          </a:xfrm>
        </p:spPr>
        <p:txBody>
          <a:bodyPr/>
          <a:lstStyle/>
          <a:p>
            <a:pPr marL="0" indent="0" algn="ctr">
              <a:buFont typeface="Wingdings" panose="05000000000000000000" pitchFamily="2" charset="2"/>
              <a:buNone/>
            </a:pPr>
            <a:r>
              <a:rPr lang="en-US" altLang="en-US" sz="2800">
                <a:latin typeface="Palatino Linotype" panose="02040502050505030304" pitchFamily="18" charset="0"/>
              </a:rPr>
              <a:t>Subjective well-being is the self-perceived feeling of happiness or satisfaction with life. Research on new positive psychology is on the rise.</a:t>
            </a:r>
          </a:p>
        </p:txBody>
      </p:sp>
      <p:pic>
        <p:nvPicPr>
          <p:cNvPr id="642052" name="Picture 4">
            <a:extLst>
              <a:ext uri="{FF2B5EF4-FFF2-40B4-BE49-F238E27FC236}">
                <a16:creationId xmlns:a16="http://schemas.microsoft.com/office/drawing/2014/main" id="{4C61F412-1680-C264-70F7-A9410EC550C4}"/>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2667000" y="3276600"/>
            <a:ext cx="3810000" cy="2895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42053" name="Rectangle 5">
            <a:extLst>
              <a:ext uri="{FF2B5EF4-FFF2-40B4-BE49-F238E27FC236}">
                <a16:creationId xmlns:a16="http://schemas.microsoft.com/office/drawing/2014/main" id="{57630A13-B4C3-A6AC-C1A0-68C29942B7CE}"/>
              </a:ext>
            </a:extLst>
          </p:cNvPr>
          <p:cNvSpPr>
            <a:spLocks noChangeArrowheads="1"/>
          </p:cNvSpPr>
          <p:nvPr/>
        </p:nvSpPr>
        <p:spPr bwMode="auto">
          <a:xfrm rot="5400000">
            <a:off x="5784057" y="5236369"/>
            <a:ext cx="17335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a:t>http://web.fineliving.com</a:t>
            </a: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FB38E4CA-08C7-52C7-F8AE-77C5AFB6661A}"/>
              </a:ext>
            </a:extLst>
          </p:cNvPr>
          <p:cNvSpPr>
            <a:spLocks noGrp="1"/>
          </p:cNvSpPr>
          <p:nvPr>
            <p:ph type="sldNum" sz="quarter" idx="12"/>
          </p:nvPr>
        </p:nvSpPr>
        <p:spPr/>
        <p:txBody>
          <a:bodyPr/>
          <a:lstStyle/>
          <a:p>
            <a:fld id="{4EF9EE87-F175-45FE-B7DD-6B5FC2FBF07F}" type="slidenum">
              <a:rPr lang="en-US" altLang="en-US"/>
              <a:pPr/>
              <a:t>40</a:t>
            </a:fld>
            <a:endParaRPr lang="en-US" altLang="en-US"/>
          </a:p>
        </p:txBody>
      </p:sp>
      <p:sp>
        <p:nvSpPr>
          <p:cNvPr id="643074" name="Rectangle 2">
            <a:extLst>
              <a:ext uri="{FF2B5EF4-FFF2-40B4-BE49-F238E27FC236}">
                <a16:creationId xmlns:a16="http://schemas.microsoft.com/office/drawing/2014/main" id="{2E22435E-A878-0702-6E04-749077196F98}"/>
              </a:ext>
            </a:extLst>
          </p:cNvPr>
          <p:cNvSpPr>
            <a:spLocks noGrp="1" noChangeArrowheads="1"/>
          </p:cNvSpPr>
          <p:nvPr>
            <p:ph type="title"/>
          </p:nvPr>
        </p:nvSpPr>
        <p:spPr>
          <a:xfrm>
            <a:off x="671513" y="276225"/>
            <a:ext cx="7772400" cy="1143000"/>
          </a:xfrm>
        </p:spPr>
        <p:txBody>
          <a:bodyPr/>
          <a:lstStyle/>
          <a:p>
            <a:r>
              <a:rPr lang="en-US" altLang="en-US" sz="4000">
                <a:latin typeface="Palatino Linotype" panose="02040502050505030304" pitchFamily="18" charset="0"/>
              </a:rPr>
              <a:t>Emotional Ups and Downs</a:t>
            </a:r>
          </a:p>
        </p:txBody>
      </p:sp>
      <p:pic>
        <p:nvPicPr>
          <p:cNvPr id="643077" name="Picture 5">
            <a:extLst>
              <a:ext uri="{FF2B5EF4-FFF2-40B4-BE49-F238E27FC236}">
                <a16:creationId xmlns:a16="http://schemas.microsoft.com/office/drawing/2014/main" id="{420B5D8B-FB19-7873-805A-3FF097C93DB7}"/>
              </a:ext>
            </a:extLst>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990600" y="3146425"/>
            <a:ext cx="6781800" cy="33305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43079" name="Rectangle 7">
            <a:extLst>
              <a:ext uri="{FF2B5EF4-FFF2-40B4-BE49-F238E27FC236}">
                <a16:creationId xmlns:a16="http://schemas.microsoft.com/office/drawing/2014/main" id="{46E1A7C5-C750-C186-E941-AAB503368F73}"/>
              </a:ext>
            </a:extLst>
          </p:cNvPr>
          <p:cNvSpPr>
            <a:spLocks noChangeArrowheads="1"/>
          </p:cNvSpPr>
          <p:nvPr/>
        </p:nvSpPr>
        <p:spPr bwMode="auto">
          <a:xfrm>
            <a:off x="476250" y="1600200"/>
            <a:ext cx="8153400"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4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a:solidFill>
                  <a:schemeClr val="tx1"/>
                </a:solidFill>
                <a:latin typeface="Times New Roman" panose="02020603050405020304" pitchFamily="18" charset="0"/>
              </a:defRPr>
            </a:lvl4pPr>
            <a:lvl5pPr marL="2057400" indent="-228600">
              <a:spcBef>
                <a:spcPct val="20000"/>
              </a:spcBef>
              <a:buChar char="»"/>
              <a:defRPr>
                <a:solidFill>
                  <a:schemeClr val="tx1"/>
                </a:solidFill>
                <a:latin typeface="Times New Roman" panose="02020603050405020304" pitchFamily="18" charset="0"/>
              </a:defRPr>
            </a:lvl5pPr>
            <a:lvl6pPr marL="2514600" indent="-228600" fontAlgn="base">
              <a:spcBef>
                <a:spcPct val="20000"/>
              </a:spcBef>
              <a:spcAft>
                <a:spcPct val="0"/>
              </a:spcAft>
              <a:buChar char="»"/>
              <a:defRPr>
                <a:solidFill>
                  <a:schemeClr val="tx1"/>
                </a:solidFill>
                <a:latin typeface="Times New Roman" panose="02020603050405020304" pitchFamily="18" charset="0"/>
              </a:defRPr>
            </a:lvl6pPr>
            <a:lvl7pPr marL="2971800" indent="-228600" fontAlgn="base">
              <a:spcBef>
                <a:spcPct val="20000"/>
              </a:spcBef>
              <a:spcAft>
                <a:spcPct val="0"/>
              </a:spcAft>
              <a:buChar char="»"/>
              <a:defRPr>
                <a:solidFill>
                  <a:schemeClr val="tx1"/>
                </a:solidFill>
                <a:latin typeface="Times New Roman" panose="02020603050405020304" pitchFamily="18" charset="0"/>
              </a:defRPr>
            </a:lvl7pPr>
            <a:lvl8pPr marL="3429000" indent="-228600" fontAlgn="base">
              <a:spcBef>
                <a:spcPct val="20000"/>
              </a:spcBef>
              <a:spcAft>
                <a:spcPct val="0"/>
              </a:spcAft>
              <a:buChar char="»"/>
              <a:defRPr>
                <a:solidFill>
                  <a:schemeClr val="tx1"/>
                </a:solidFill>
                <a:latin typeface="Times New Roman" panose="02020603050405020304" pitchFamily="18" charset="0"/>
              </a:defRPr>
            </a:lvl8pPr>
            <a:lvl9pPr marL="3886200" indent="-228600" fontAlgn="base">
              <a:spcBef>
                <a:spcPct val="20000"/>
              </a:spcBef>
              <a:spcAft>
                <a:spcPct val="0"/>
              </a:spcAft>
              <a:buChar char="»"/>
              <a:defRPr>
                <a:solidFill>
                  <a:schemeClr val="tx1"/>
                </a:solidFill>
                <a:latin typeface="Times New Roman" panose="02020603050405020304" pitchFamily="18" charset="0"/>
              </a:defRPr>
            </a:lvl9pPr>
          </a:lstStyle>
          <a:p>
            <a:pPr algn="ctr">
              <a:buFont typeface="Wingdings" panose="05000000000000000000" pitchFamily="2" charset="2"/>
              <a:buNone/>
            </a:pPr>
            <a:r>
              <a:rPr lang="en-US" altLang="en-US">
                <a:latin typeface="Palatino Linotype" panose="02040502050505030304" pitchFamily="18" charset="0"/>
              </a:rPr>
              <a:t>Our positive moods rise to a maximum within 6-7 hours after waking up. Negative moods stay more or less the same throughout the day. </a:t>
            </a: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88029518-364A-974D-9D0B-5729F533F794}"/>
              </a:ext>
            </a:extLst>
          </p:cNvPr>
          <p:cNvSpPr>
            <a:spLocks noGrp="1"/>
          </p:cNvSpPr>
          <p:nvPr>
            <p:ph type="sldNum" sz="quarter" idx="12"/>
          </p:nvPr>
        </p:nvSpPr>
        <p:spPr/>
        <p:txBody>
          <a:bodyPr/>
          <a:lstStyle/>
          <a:p>
            <a:fld id="{FFCB61C6-528F-4C9F-A26B-F79799147A23}" type="slidenum">
              <a:rPr lang="en-US" altLang="en-US"/>
              <a:pPr/>
              <a:t>41</a:t>
            </a:fld>
            <a:endParaRPr lang="en-US" altLang="en-US"/>
          </a:p>
        </p:txBody>
      </p:sp>
      <p:sp>
        <p:nvSpPr>
          <p:cNvPr id="661506" name="Rectangle 2">
            <a:extLst>
              <a:ext uri="{FF2B5EF4-FFF2-40B4-BE49-F238E27FC236}">
                <a16:creationId xmlns:a16="http://schemas.microsoft.com/office/drawing/2014/main" id="{99A3427A-125E-F6B5-E60A-90E06C325E37}"/>
              </a:ext>
            </a:extLst>
          </p:cNvPr>
          <p:cNvSpPr>
            <a:spLocks noGrp="1" noChangeArrowheads="1"/>
          </p:cNvSpPr>
          <p:nvPr>
            <p:ph type="title"/>
          </p:nvPr>
        </p:nvSpPr>
        <p:spPr>
          <a:xfrm>
            <a:off x="671513" y="276225"/>
            <a:ext cx="7772400" cy="1143000"/>
          </a:xfrm>
        </p:spPr>
        <p:txBody>
          <a:bodyPr/>
          <a:lstStyle/>
          <a:p>
            <a:r>
              <a:rPr lang="en-US" altLang="en-US" sz="4000">
                <a:latin typeface="Palatino Linotype" panose="02040502050505030304" pitchFamily="18" charset="0"/>
              </a:rPr>
              <a:t>Emotional Ups and Downs</a:t>
            </a:r>
          </a:p>
        </p:txBody>
      </p:sp>
      <p:sp>
        <p:nvSpPr>
          <p:cNvPr id="661508" name="Rectangle 4">
            <a:extLst>
              <a:ext uri="{FF2B5EF4-FFF2-40B4-BE49-F238E27FC236}">
                <a16:creationId xmlns:a16="http://schemas.microsoft.com/office/drawing/2014/main" id="{E626FDAB-6067-2759-60A5-D6D47D066F5B}"/>
              </a:ext>
            </a:extLst>
          </p:cNvPr>
          <p:cNvSpPr>
            <a:spLocks noChangeArrowheads="1"/>
          </p:cNvSpPr>
          <p:nvPr/>
        </p:nvSpPr>
        <p:spPr bwMode="auto">
          <a:xfrm>
            <a:off x="476250" y="1600200"/>
            <a:ext cx="821055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4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a:solidFill>
                  <a:schemeClr val="tx1"/>
                </a:solidFill>
                <a:latin typeface="Times New Roman" panose="02020603050405020304" pitchFamily="18" charset="0"/>
              </a:defRPr>
            </a:lvl4pPr>
            <a:lvl5pPr marL="2057400" indent="-228600">
              <a:spcBef>
                <a:spcPct val="20000"/>
              </a:spcBef>
              <a:buChar char="»"/>
              <a:defRPr>
                <a:solidFill>
                  <a:schemeClr val="tx1"/>
                </a:solidFill>
                <a:latin typeface="Times New Roman" panose="02020603050405020304" pitchFamily="18" charset="0"/>
              </a:defRPr>
            </a:lvl5pPr>
            <a:lvl6pPr marL="2514600" indent="-228600" fontAlgn="base">
              <a:spcBef>
                <a:spcPct val="20000"/>
              </a:spcBef>
              <a:spcAft>
                <a:spcPct val="0"/>
              </a:spcAft>
              <a:buChar char="»"/>
              <a:defRPr>
                <a:solidFill>
                  <a:schemeClr val="tx1"/>
                </a:solidFill>
                <a:latin typeface="Times New Roman" panose="02020603050405020304" pitchFamily="18" charset="0"/>
              </a:defRPr>
            </a:lvl6pPr>
            <a:lvl7pPr marL="2971800" indent="-228600" fontAlgn="base">
              <a:spcBef>
                <a:spcPct val="20000"/>
              </a:spcBef>
              <a:spcAft>
                <a:spcPct val="0"/>
              </a:spcAft>
              <a:buChar char="»"/>
              <a:defRPr>
                <a:solidFill>
                  <a:schemeClr val="tx1"/>
                </a:solidFill>
                <a:latin typeface="Times New Roman" panose="02020603050405020304" pitchFamily="18" charset="0"/>
              </a:defRPr>
            </a:lvl7pPr>
            <a:lvl8pPr marL="3429000" indent="-228600" fontAlgn="base">
              <a:spcBef>
                <a:spcPct val="20000"/>
              </a:spcBef>
              <a:spcAft>
                <a:spcPct val="0"/>
              </a:spcAft>
              <a:buChar char="»"/>
              <a:defRPr>
                <a:solidFill>
                  <a:schemeClr val="tx1"/>
                </a:solidFill>
                <a:latin typeface="Times New Roman" panose="02020603050405020304" pitchFamily="18" charset="0"/>
              </a:defRPr>
            </a:lvl8pPr>
            <a:lvl9pPr marL="3886200" indent="-228600" fontAlgn="base">
              <a:spcBef>
                <a:spcPct val="20000"/>
              </a:spcBef>
              <a:spcAft>
                <a:spcPct val="0"/>
              </a:spcAft>
              <a:buChar char="»"/>
              <a:defRPr>
                <a:solidFill>
                  <a:schemeClr val="tx1"/>
                </a:solidFill>
                <a:latin typeface="Times New Roman" panose="02020603050405020304" pitchFamily="18" charset="0"/>
              </a:defRPr>
            </a:lvl9pPr>
          </a:lstStyle>
          <a:p>
            <a:pPr algn="ctr">
              <a:buFont typeface="Wingdings" panose="05000000000000000000" pitchFamily="2" charset="2"/>
              <a:buNone/>
            </a:pPr>
            <a:r>
              <a:rPr lang="en-US" altLang="en-US">
                <a:latin typeface="Palatino Linotype" panose="02040502050505030304" pitchFamily="18" charset="0"/>
              </a:rPr>
              <a:t>Over the long run, our emotional ups and downs tend to balance. Although grave diseases can bring individuals emotionally down, most people adapt.</a:t>
            </a:r>
          </a:p>
        </p:txBody>
      </p:sp>
      <p:pic>
        <p:nvPicPr>
          <p:cNvPr id="661510" name="Picture 6">
            <a:extLst>
              <a:ext uri="{FF2B5EF4-FFF2-40B4-BE49-F238E27FC236}">
                <a16:creationId xmlns:a16="http://schemas.microsoft.com/office/drawing/2014/main" id="{56DDBC5E-0648-FB99-B339-312FC3BEA3BD}"/>
              </a:ext>
            </a:extLst>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224088" y="3429000"/>
            <a:ext cx="4678362" cy="31607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61512" name="Text Box 8">
            <a:extLst>
              <a:ext uri="{FF2B5EF4-FFF2-40B4-BE49-F238E27FC236}">
                <a16:creationId xmlns:a16="http://schemas.microsoft.com/office/drawing/2014/main" id="{50BBEFC1-D644-A6DA-B041-D9020D0C75DF}"/>
              </a:ext>
            </a:extLst>
          </p:cNvPr>
          <p:cNvSpPr txBox="1">
            <a:spLocks noChangeArrowheads="1"/>
          </p:cNvSpPr>
          <p:nvPr/>
        </p:nvSpPr>
        <p:spPr bwMode="auto">
          <a:xfrm rot="5400000">
            <a:off x="6318250" y="5873750"/>
            <a:ext cx="132397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000"/>
              <a:t>Courtesy of Anna Putt</a:t>
            </a: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C18DE38B-3C0E-8271-2130-2875039E2171}"/>
              </a:ext>
            </a:extLst>
          </p:cNvPr>
          <p:cNvSpPr>
            <a:spLocks noGrp="1"/>
          </p:cNvSpPr>
          <p:nvPr>
            <p:ph type="sldNum" sz="quarter" idx="12"/>
          </p:nvPr>
        </p:nvSpPr>
        <p:spPr/>
        <p:txBody>
          <a:bodyPr/>
          <a:lstStyle/>
          <a:p>
            <a:fld id="{7B24239C-CA14-4E87-8CB0-BFD43445C5DF}" type="slidenum">
              <a:rPr lang="en-US" altLang="en-US"/>
              <a:pPr/>
              <a:t>42</a:t>
            </a:fld>
            <a:endParaRPr lang="en-US" altLang="en-US"/>
          </a:p>
        </p:txBody>
      </p:sp>
      <p:sp>
        <p:nvSpPr>
          <p:cNvPr id="644098" name="Rectangle 2">
            <a:extLst>
              <a:ext uri="{FF2B5EF4-FFF2-40B4-BE49-F238E27FC236}">
                <a16:creationId xmlns:a16="http://schemas.microsoft.com/office/drawing/2014/main" id="{043FFAAE-C83B-966F-15D3-5C0711CE6635}"/>
              </a:ext>
            </a:extLst>
          </p:cNvPr>
          <p:cNvSpPr>
            <a:spLocks noGrp="1" noChangeArrowheads="1"/>
          </p:cNvSpPr>
          <p:nvPr>
            <p:ph type="title"/>
          </p:nvPr>
        </p:nvSpPr>
        <p:spPr>
          <a:xfrm>
            <a:off x="671513" y="276225"/>
            <a:ext cx="7772400" cy="1143000"/>
          </a:xfrm>
        </p:spPr>
        <p:txBody>
          <a:bodyPr/>
          <a:lstStyle/>
          <a:p>
            <a:r>
              <a:rPr lang="en-US" altLang="en-US" sz="4000">
                <a:latin typeface="Palatino Linotype" panose="02040502050505030304" pitchFamily="18" charset="0"/>
              </a:rPr>
              <a:t>Wealth and Well-being</a:t>
            </a:r>
          </a:p>
        </p:txBody>
      </p:sp>
      <p:pic>
        <p:nvPicPr>
          <p:cNvPr id="644099" name="Picture 3">
            <a:extLst>
              <a:ext uri="{FF2B5EF4-FFF2-40B4-BE49-F238E27FC236}">
                <a16:creationId xmlns:a16="http://schemas.microsoft.com/office/drawing/2014/main" id="{0484EC5A-187A-0573-4469-FE75476F9B4B}"/>
              </a:ext>
            </a:extLst>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838200" y="3321050"/>
            <a:ext cx="6872288" cy="29273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44100" name="Rectangle 4">
            <a:extLst>
              <a:ext uri="{FF2B5EF4-FFF2-40B4-BE49-F238E27FC236}">
                <a16:creationId xmlns:a16="http://schemas.microsoft.com/office/drawing/2014/main" id="{33F16ED9-E38A-759F-5BDE-C2E37D838528}"/>
              </a:ext>
            </a:extLst>
          </p:cNvPr>
          <p:cNvSpPr>
            <a:spLocks noChangeArrowheads="1"/>
          </p:cNvSpPr>
          <p:nvPr/>
        </p:nvSpPr>
        <p:spPr bwMode="auto">
          <a:xfrm>
            <a:off x="476250" y="1600200"/>
            <a:ext cx="8153400"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4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a:solidFill>
                  <a:schemeClr val="tx1"/>
                </a:solidFill>
                <a:latin typeface="Times New Roman" panose="02020603050405020304" pitchFamily="18" charset="0"/>
              </a:defRPr>
            </a:lvl4pPr>
            <a:lvl5pPr marL="2057400" indent="-228600">
              <a:spcBef>
                <a:spcPct val="20000"/>
              </a:spcBef>
              <a:buChar char="»"/>
              <a:defRPr>
                <a:solidFill>
                  <a:schemeClr val="tx1"/>
                </a:solidFill>
                <a:latin typeface="Times New Roman" panose="02020603050405020304" pitchFamily="18" charset="0"/>
              </a:defRPr>
            </a:lvl5pPr>
            <a:lvl6pPr marL="2514600" indent="-228600" fontAlgn="base">
              <a:spcBef>
                <a:spcPct val="20000"/>
              </a:spcBef>
              <a:spcAft>
                <a:spcPct val="0"/>
              </a:spcAft>
              <a:buChar char="»"/>
              <a:defRPr>
                <a:solidFill>
                  <a:schemeClr val="tx1"/>
                </a:solidFill>
                <a:latin typeface="Times New Roman" panose="02020603050405020304" pitchFamily="18" charset="0"/>
              </a:defRPr>
            </a:lvl6pPr>
            <a:lvl7pPr marL="2971800" indent="-228600" fontAlgn="base">
              <a:spcBef>
                <a:spcPct val="20000"/>
              </a:spcBef>
              <a:spcAft>
                <a:spcPct val="0"/>
              </a:spcAft>
              <a:buChar char="»"/>
              <a:defRPr>
                <a:solidFill>
                  <a:schemeClr val="tx1"/>
                </a:solidFill>
                <a:latin typeface="Times New Roman" panose="02020603050405020304" pitchFamily="18" charset="0"/>
              </a:defRPr>
            </a:lvl7pPr>
            <a:lvl8pPr marL="3429000" indent="-228600" fontAlgn="base">
              <a:spcBef>
                <a:spcPct val="20000"/>
              </a:spcBef>
              <a:spcAft>
                <a:spcPct val="0"/>
              </a:spcAft>
              <a:buChar char="»"/>
              <a:defRPr>
                <a:solidFill>
                  <a:schemeClr val="tx1"/>
                </a:solidFill>
                <a:latin typeface="Times New Roman" panose="02020603050405020304" pitchFamily="18" charset="0"/>
              </a:defRPr>
            </a:lvl8pPr>
            <a:lvl9pPr marL="3886200" indent="-228600" fontAlgn="base">
              <a:spcBef>
                <a:spcPct val="20000"/>
              </a:spcBef>
              <a:spcAft>
                <a:spcPct val="0"/>
              </a:spcAft>
              <a:buChar char="»"/>
              <a:defRPr>
                <a:solidFill>
                  <a:schemeClr val="tx1"/>
                </a:solidFill>
                <a:latin typeface="Times New Roman" panose="02020603050405020304" pitchFamily="18" charset="0"/>
              </a:defRPr>
            </a:lvl9pPr>
          </a:lstStyle>
          <a:p>
            <a:pPr algn="ctr">
              <a:buFont typeface="Wingdings" panose="05000000000000000000" pitchFamily="2" charset="2"/>
              <a:buNone/>
            </a:pPr>
            <a:r>
              <a:rPr lang="en-US" altLang="en-US">
                <a:latin typeface="Palatino Linotype" panose="02040502050505030304" pitchFamily="18" charset="0"/>
              </a:rPr>
              <a:t>Many people in the West believe that if they were wealthier, they would be happier. However, data suggests that they would only be happy temporarily.</a:t>
            </a: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1AC31E71-8361-12F3-CD05-101BAABB001C}"/>
              </a:ext>
            </a:extLst>
          </p:cNvPr>
          <p:cNvSpPr>
            <a:spLocks noGrp="1"/>
          </p:cNvSpPr>
          <p:nvPr>
            <p:ph type="sldNum" sz="quarter" idx="12"/>
          </p:nvPr>
        </p:nvSpPr>
        <p:spPr/>
        <p:txBody>
          <a:bodyPr/>
          <a:lstStyle/>
          <a:p>
            <a:fld id="{B589A2B3-15F0-448B-A2C6-EC7A546F053F}" type="slidenum">
              <a:rPr lang="en-US" altLang="en-US"/>
              <a:pPr/>
              <a:t>43</a:t>
            </a:fld>
            <a:endParaRPr lang="en-US" altLang="en-US"/>
          </a:p>
        </p:txBody>
      </p:sp>
      <p:sp>
        <p:nvSpPr>
          <p:cNvPr id="664578" name="Rectangle 2">
            <a:extLst>
              <a:ext uri="{FF2B5EF4-FFF2-40B4-BE49-F238E27FC236}">
                <a16:creationId xmlns:a16="http://schemas.microsoft.com/office/drawing/2014/main" id="{0E01F028-7E39-6651-1610-DFCEA9FD726A}"/>
              </a:ext>
            </a:extLst>
          </p:cNvPr>
          <p:cNvSpPr>
            <a:spLocks noGrp="1" noChangeArrowheads="1"/>
          </p:cNvSpPr>
          <p:nvPr>
            <p:ph type="title"/>
          </p:nvPr>
        </p:nvSpPr>
        <p:spPr>
          <a:xfrm>
            <a:off x="671513" y="276225"/>
            <a:ext cx="7772400" cy="1143000"/>
          </a:xfrm>
        </p:spPr>
        <p:txBody>
          <a:bodyPr/>
          <a:lstStyle/>
          <a:p>
            <a:r>
              <a:rPr lang="en-US" altLang="en-US" sz="4000">
                <a:latin typeface="Palatino Linotype" panose="02040502050505030304" pitchFamily="18" charset="0"/>
              </a:rPr>
              <a:t>Wealth and Well-being</a:t>
            </a:r>
          </a:p>
        </p:txBody>
      </p:sp>
      <p:sp>
        <p:nvSpPr>
          <p:cNvPr id="664580" name="Rectangle 4">
            <a:extLst>
              <a:ext uri="{FF2B5EF4-FFF2-40B4-BE49-F238E27FC236}">
                <a16:creationId xmlns:a16="http://schemas.microsoft.com/office/drawing/2014/main" id="{3A1686D6-08BF-8515-50DF-C3A191237EF8}"/>
              </a:ext>
            </a:extLst>
          </p:cNvPr>
          <p:cNvSpPr>
            <a:spLocks noChangeArrowheads="1"/>
          </p:cNvSpPr>
          <p:nvPr/>
        </p:nvSpPr>
        <p:spPr bwMode="auto">
          <a:xfrm>
            <a:off x="585788" y="1600200"/>
            <a:ext cx="7934325" cy="358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533400" indent="-533400">
              <a:spcBef>
                <a:spcPct val="20000"/>
              </a:spcBef>
              <a:buChar char="•"/>
              <a:defRPr sz="2800">
                <a:solidFill>
                  <a:schemeClr val="tx1"/>
                </a:solidFill>
                <a:latin typeface="Times New Roman" panose="02020603050405020304" pitchFamily="18" charset="0"/>
              </a:defRPr>
            </a:lvl1pPr>
            <a:lvl2pPr marL="914400" indent="-457200">
              <a:spcBef>
                <a:spcPct val="20000"/>
              </a:spcBef>
              <a:buChar char="–"/>
              <a:defRPr sz="2400">
                <a:solidFill>
                  <a:schemeClr val="tx1"/>
                </a:solidFill>
                <a:latin typeface="Times New Roman" panose="02020603050405020304" pitchFamily="18" charset="0"/>
              </a:defRPr>
            </a:lvl2pPr>
            <a:lvl3pPr marL="1295400" indent="-381000">
              <a:spcBef>
                <a:spcPct val="20000"/>
              </a:spcBef>
              <a:buChar char="•"/>
              <a:defRPr sz="2000">
                <a:solidFill>
                  <a:schemeClr val="tx1"/>
                </a:solidFill>
                <a:latin typeface="Times New Roman" panose="02020603050405020304" pitchFamily="18" charset="0"/>
              </a:defRPr>
            </a:lvl3pPr>
            <a:lvl4pPr marL="1714500" indent="-342900">
              <a:spcBef>
                <a:spcPct val="20000"/>
              </a:spcBef>
              <a:buChar char="–"/>
              <a:defRPr>
                <a:solidFill>
                  <a:schemeClr val="tx1"/>
                </a:solidFill>
                <a:latin typeface="Times New Roman" panose="02020603050405020304" pitchFamily="18" charset="0"/>
              </a:defRPr>
            </a:lvl4pPr>
            <a:lvl5pPr marL="2171700" indent="-342900">
              <a:spcBef>
                <a:spcPct val="20000"/>
              </a:spcBef>
              <a:buChar char="»"/>
              <a:defRPr>
                <a:solidFill>
                  <a:schemeClr val="tx1"/>
                </a:solidFill>
                <a:latin typeface="Times New Roman" panose="02020603050405020304" pitchFamily="18" charset="0"/>
              </a:defRPr>
            </a:lvl5pPr>
            <a:lvl6pPr marL="2628900" indent="-342900" fontAlgn="base">
              <a:spcBef>
                <a:spcPct val="20000"/>
              </a:spcBef>
              <a:spcAft>
                <a:spcPct val="0"/>
              </a:spcAft>
              <a:buChar char="»"/>
              <a:defRPr>
                <a:solidFill>
                  <a:schemeClr val="tx1"/>
                </a:solidFill>
                <a:latin typeface="Times New Roman" panose="02020603050405020304" pitchFamily="18" charset="0"/>
              </a:defRPr>
            </a:lvl6pPr>
            <a:lvl7pPr marL="3086100" indent="-342900" fontAlgn="base">
              <a:spcBef>
                <a:spcPct val="20000"/>
              </a:spcBef>
              <a:spcAft>
                <a:spcPct val="0"/>
              </a:spcAft>
              <a:buChar char="»"/>
              <a:defRPr>
                <a:solidFill>
                  <a:schemeClr val="tx1"/>
                </a:solidFill>
                <a:latin typeface="Times New Roman" panose="02020603050405020304" pitchFamily="18" charset="0"/>
              </a:defRPr>
            </a:lvl7pPr>
            <a:lvl8pPr marL="3543300" indent="-342900" fontAlgn="base">
              <a:spcBef>
                <a:spcPct val="20000"/>
              </a:spcBef>
              <a:spcAft>
                <a:spcPct val="0"/>
              </a:spcAft>
              <a:buChar char="»"/>
              <a:defRPr>
                <a:solidFill>
                  <a:schemeClr val="tx1"/>
                </a:solidFill>
                <a:latin typeface="Times New Roman" panose="02020603050405020304" pitchFamily="18" charset="0"/>
              </a:defRPr>
            </a:lvl8pPr>
            <a:lvl9pPr marL="4000500" indent="-342900" fontAlgn="base">
              <a:spcBef>
                <a:spcPct val="20000"/>
              </a:spcBef>
              <a:spcAft>
                <a:spcPct val="0"/>
              </a:spcAft>
              <a:buChar char="»"/>
              <a:defRPr>
                <a:solidFill>
                  <a:schemeClr val="tx1"/>
                </a:solidFill>
                <a:latin typeface="Times New Roman" panose="02020603050405020304" pitchFamily="18" charset="0"/>
              </a:defRPr>
            </a:lvl9pPr>
          </a:lstStyle>
          <a:p>
            <a:pPr>
              <a:buFont typeface="Wingdings" panose="05000000000000000000" pitchFamily="2" charset="2"/>
              <a:buAutoNum type="arabicPeriod"/>
            </a:pPr>
            <a:r>
              <a:rPr lang="en-US" altLang="en-US">
                <a:latin typeface="Palatino Linotype" panose="02040502050505030304" pitchFamily="18" charset="0"/>
              </a:rPr>
              <a:t>In affluent societies, people with more money are happier than people who struggle for their basic needs.</a:t>
            </a:r>
          </a:p>
          <a:p>
            <a:pPr>
              <a:buFont typeface="Wingdings" panose="05000000000000000000" pitchFamily="2" charset="2"/>
              <a:buAutoNum type="arabicPeriod"/>
            </a:pPr>
            <a:r>
              <a:rPr lang="en-US" altLang="en-US">
                <a:latin typeface="Palatino Linotype" panose="02040502050505030304" pitchFamily="18" charset="0"/>
              </a:rPr>
              <a:t>People in rich countries are happier than people in poor countries.</a:t>
            </a:r>
          </a:p>
          <a:p>
            <a:pPr>
              <a:buFont typeface="Wingdings" panose="05000000000000000000" pitchFamily="2" charset="2"/>
              <a:buAutoNum type="arabicPeriod"/>
            </a:pPr>
            <a:r>
              <a:rPr lang="en-US" altLang="en-US">
                <a:latin typeface="Palatino Linotype" panose="02040502050505030304" pitchFamily="18" charset="0"/>
              </a:rPr>
              <a:t>A sudden rise in financial conditions makes people happy.</a:t>
            </a:r>
          </a:p>
        </p:txBody>
      </p:sp>
      <p:sp>
        <p:nvSpPr>
          <p:cNvPr id="664582" name="Rectangle 6">
            <a:extLst>
              <a:ext uri="{FF2B5EF4-FFF2-40B4-BE49-F238E27FC236}">
                <a16:creationId xmlns:a16="http://schemas.microsoft.com/office/drawing/2014/main" id="{2789D076-C3B0-6417-21C5-64EE66748ED5}"/>
              </a:ext>
            </a:extLst>
          </p:cNvPr>
          <p:cNvSpPr>
            <a:spLocks noChangeArrowheads="1"/>
          </p:cNvSpPr>
          <p:nvPr/>
        </p:nvSpPr>
        <p:spPr bwMode="auto">
          <a:xfrm>
            <a:off x="757238" y="5181600"/>
            <a:ext cx="7596187"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4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a:solidFill>
                  <a:schemeClr val="tx1"/>
                </a:solidFill>
                <a:latin typeface="Times New Roman" panose="02020603050405020304" pitchFamily="18" charset="0"/>
              </a:defRPr>
            </a:lvl4pPr>
            <a:lvl5pPr marL="2057400" indent="-228600">
              <a:spcBef>
                <a:spcPct val="20000"/>
              </a:spcBef>
              <a:buChar char="»"/>
              <a:defRPr>
                <a:solidFill>
                  <a:schemeClr val="tx1"/>
                </a:solidFill>
                <a:latin typeface="Times New Roman" panose="02020603050405020304" pitchFamily="18" charset="0"/>
              </a:defRPr>
            </a:lvl5pPr>
            <a:lvl6pPr marL="2514600" indent="-228600" fontAlgn="base">
              <a:spcBef>
                <a:spcPct val="20000"/>
              </a:spcBef>
              <a:spcAft>
                <a:spcPct val="0"/>
              </a:spcAft>
              <a:buChar char="»"/>
              <a:defRPr>
                <a:solidFill>
                  <a:schemeClr val="tx1"/>
                </a:solidFill>
                <a:latin typeface="Times New Roman" panose="02020603050405020304" pitchFamily="18" charset="0"/>
              </a:defRPr>
            </a:lvl6pPr>
            <a:lvl7pPr marL="2971800" indent="-228600" fontAlgn="base">
              <a:spcBef>
                <a:spcPct val="20000"/>
              </a:spcBef>
              <a:spcAft>
                <a:spcPct val="0"/>
              </a:spcAft>
              <a:buChar char="»"/>
              <a:defRPr>
                <a:solidFill>
                  <a:schemeClr val="tx1"/>
                </a:solidFill>
                <a:latin typeface="Times New Roman" panose="02020603050405020304" pitchFamily="18" charset="0"/>
              </a:defRPr>
            </a:lvl7pPr>
            <a:lvl8pPr marL="3429000" indent="-228600" fontAlgn="base">
              <a:spcBef>
                <a:spcPct val="20000"/>
              </a:spcBef>
              <a:spcAft>
                <a:spcPct val="0"/>
              </a:spcAft>
              <a:buChar char="»"/>
              <a:defRPr>
                <a:solidFill>
                  <a:schemeClr val="tx1"/>
                </a:solidFill>
                <a:latin typeface="Times New Roman" panose="02020603050405020304" pitchFamily="18" charset="0"/>
              </a:defRPr>
            </a:lvl8pPr>
            <a:lvl9pPr marL="3886200" indent="-228600" fontAlgn="base">
              <a:spcBef>
                <a:spcPct val="20000"/>
              </a:spcBef>
              <a:spcAft>
                <a:spcPct val="0"/>
              </a:spcAft>
              <a:buChar char="»"/>
              <a:defRPr>
                <a:solidFill>
                  <a:schemeClr val="tx1"/>
                </a:solidFill>
                <a:latin typeface="Times New Roman" panose="02020603050405020304" pitchFamily="18" charset="0"/>
              </a:defRPr>
            </a:lvl9pPr>
          </a:lstStyle>
          <a:p>
            <a:pPr algn="ctr">
              <a:buFont typeface="Wingdings" panose="05000000000000000000" pitchFamily="2" charset="2"/>
              <a:buNone/>
            </a:pPr>
            <a:r>
              <a:rPr lang="en-US" altLang="en-US" sz="2400">
                <a:solidFill>
                  <a:srgbClr val="0000FF"/>
                </a:solidFill>
                <a:latin typeface="Palatino Linotype" panose="02040502050505030304" pitchFamily="18" charset="0"/>
              </a:rPr>
              <a:t>However, people who live in poverty or in slums are also satisfied with their life.</a:t>
            </a: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C44849AB-809D-4F93-5D70-4FFCC76B10C5}"/>
              </a:ext>
            </a:extLst>
          </p:cNvPr>
          <p:cNvSpPr>
            <a:spLocks noGrp="1"/>
          </p:cNvSpPr>
          <p:nvPr>
            <p:ph type="sldNum" sz="quarter" idx="12"/>
          </p:nvPr>
        </p:nvSpPr>
        <p:spPr/>
        <p:txBody>
          <a:bodyPr/>
          <a:lstStyle/>
          <a:p>
            <a:fld id="{F1C92944-6E97-4319-B107-47DC6FC529A8}" type="slidenum">
              <a:rPr lang="en-US" altLang="en-US"/>
              <a:pPr/>
              <a:t>44</a:t>
            </a:fld>
            <a:endParaRPr lang="en-US" altLang="en-US"/>
          </a:p>
        </p:txBody>
      </p:sp>
      <p:sp>
        <p:nvSpPr>
          <p:cNvPr id="645122" name="Rectangle 2">
            <a:extLst>
              <a:ext uri="{FF2B5EF4-FFF2-40B4-BE49-F238E27FC236}">
                <a16:creationId xmlns:a16="http://schemas.microsoft.com/office/drawing/2014/main" id="{0F15ADF7-173E-C001-54C6-CF3DA0FE3B4E}"/>
              </a:ext>
            </a:extLst>
          </p:cNvPr>
          <p:cNvSpPr>
            <a:spLocks noGrp="1" noChangeArrowheads="1"/>
          </p:cNvSpPr>
          <p:nvPr>
            <p:ph type="title"/>
          </p:nvPr>
        </p:nvSpPr>
        <p:spPr>
          <a:xfrm>
            <a:off x="671513" y="257175"/>
            <a:ext cx="7772400" cy="1143000"/>
          </a:xfrm>
        </p:spPr>
        <p:txBody>
          <a:bodyPr/>
          <a:lstStyle/>
          <a:p>
            <a:r>
              <a:rPr lang="en-US" altLang="en-US" sz="4000">
                <a:latin typeface="Palatino Linotype" panose="02040502050505030304" pitchFamily="18" charset="0"/>
              </a:rPr>
              <a:t>Does Money Buy Happiness?</a:t>
            </a:r>
          </a:p>
        </p:txBody>
      </p:sp>
      <p:pic>
        <p:nvPicPr>
          <p:cNvPr id="645125" name="Picture 5">
            <a:extLst>
              <a:ext uri="{FF2B5EF4-FFF2-40B4-BE49-F238E27FC236}">
                <a16:creationId xmlns:a16="http://schemas.microsoft.com/office/drawing/2014/main" id="{60F1F0E7-AE2F-9D44-7991-99AF2C4C4CCA}"/>
              </a:ext>
            </a:extLst>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886200" y="1600200"/>
            <a:ext cx="499745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45127" name="Text Box 7">
            <a:extLst>
              <a:ext uri="{FF2B5EF4-FFF2-40B4-BE49-F238E27FC236}">
                <a16:creationId xmlns:a16="http://schemas.microsoft.com/office/drawing/2014/main" id="{CCF9426B-38FF-5BEE-2E0F-2593AC9799AB}"/>
              </a:ext>
            </a:extLst>
          </p:cNvPr>
          <p:cNvSpPr txBox="1">
            <a:spLocks noChangeArrowheads="1"/>
          </p:cNvSpPr>
          <p:nvPr/>
        </p:nvSpPr>
        <p:spPr bwMode="auto">
          <a:xfrm>
            <a:off x="457200" y="2895600"/>
            <a:ext cx="3943350" cy="2227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800">
                <a:latin typeface="Palatino Linotype" panose="02040502050505030304" pitchFamily="18" charset="0"/>
              </a:rPr>
              <a:t>Wealth is like health: Its utter absence can breed misery, yet having it is no guarantee of happiness. </a:t>
            </a: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1993ECA2-CFE6-27B9-4D95-64B3F76554C4}"/>
              </a:ext>
            </a:extLst>
          </p:cNvPr>
          <p:cNvSpPr>
            <a:spLocks noGrp="1"/>
          </p:cNvSpPr>
          <p:nvPr>
            <p:ph type="sldNum" sz="quarter" idx="12"/>
          </p:nvPr>
        </p:nvSpPr>
        <p:spPr/>
        <p:txBody>
          <a:bodyPr/>
          <a:lstStyle/>
          <a:p>
            <a:fld id="{8575DC83-6255-4197-A057-0A89632082B5}" type="slidenum">
              <a:rPr lang="en-US" altLang="en-US"/>
              <a:pPr/>
              <a:t>45</a:t>
            </a:fld>
            <a:endParaRPr lang="en-US" altLang="en-US"/>
          </a:p>
        </p:txBody>
      </p:sp>
      <p:sp>
        <p:nvSpPr>
          <p:cNvPr id="666626" name="Rectangle 2">
            <a:extLst>
              <a:ext uri="{FF2B5EF4-FFF2-40B4-BE49-F238E27FC236}">
                <a16:creationId xmlns:a16="http://schemas.microsoft.com/office/drawing/2014/main" id="{FDC15CA8-1242-F1EF-1487-EF27FA7856FB}"/>
              </a:ext>
            </a:extLst>
          </p:cNvPr>
          <p:cNvSpPr>
            <a:spLocks noGrp="1" noChangeArrowheads="1"/>
          </p:cNvSpPr>
          <p:nvPr>
            <p:ph type="title"/>
          </p:nvPr>
        </p:nvSpPr>
        <p:spPr>
          <a:xfrm>
            <a:off x="671513" y="257175"/>
            <a:ext cx="7772400" cy="1143000"/>
          </a:xfrm>
        </p:spPr>
        <p:txBody>
          <a:bodyPr/>
          <a:lstStyle/>
          <a:p>
            <a:r>
              <a:rPr lang="en-US" altLang="en-US" sz="4000">
                <a:latin typeface="Palatino Linotype" panose="02040502050505030304" pitchFamily="18" charset="0"/>
              </a:rPr>
              <a:t>Happiness &amp; Satisfaction</a:t>
            </a:r>
          </a:p>
        </p:txBody>
      </p:sp>
      <p:sp>
        <p:nvSpPr>
          <p:cNvPr id="666628" name="Text Box 4">
            <a:extLst>
              <a:ext uri="{FF2B5EF4-FFF2-40B4-BE49-F238E27FC236}">
                <a16:creationId xmlns:a16="http://schemas.microsoft.com/office/drawing/2014/main" id="{66FC1FD8-23E0-E479-E0BA-CB6C3A60C0F6}"/>
              </a:ext>
            </a:extLst>
          </p:cNvPr>
          <p:cNvSpPr txBox="1">
            <a:spLocks noChangeArrowheads="1"/>
          </p:cNvSpPr>
          <p:nvPr/>
        </p:nvSpPr>
        <p:spPr bwMode="auto">
          <a:xfrm>
            <a:off x="542925" y="1600200"/>
            <a:ext cx="8001000" cy="13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800">
                <a:latin typeface="Palatino Linotype" panose="02040502050505030304" pitchFamily="18" charset="0"/>
              </a:rPr>
              <a:t>Subjective well-being (happiness + satisfaction) measured in 82 countries shows Puerto Rico and Mexico (poorer countries) at the top of the list. </a:t>
            </a:r>
          </a:p>
        </p:txBody>
      </p:sp>
      <p:pic>
        <p:nvPicPr>
          <p:cNvPr id="666633" name="Picture 9">
            <a:extLst>
              <a:ext uri="{FF2B5EF4-FFF2-40B4-BE49-F238E27FC236}">
                <a16:creationId xmlns:a16="http://schemas.microsoft.com/office/drawing/2014/main" id="{733BE092-91AF-0FC3-6673-08B16B2793CC}"/>
              </a:ext>
            </a:extLst>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633663" y="3124200"/>
            <a:ext cx="3824287" cy="33893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AD915C96-5863-381F-F709-EA123D81841B}"/>
              </a:ext>
            </a:extLst>
          </p:cNvPr>
          <p:cNvSpPr>
            <a:spLocks noGrp="1"/>
          </p:cNvSpPr>
          <p:nvPr>
            <p:ph type="sldNum" sz="quarter" idx="12"/>
          </p:nvPr>
        </p:nvSpPr>
        <p:spPr/>
        <p:txBody>
          <a:bodyPr/>
          <a:lstStyle/>
          <a:p>
            <a:fld id="{E5AA94B8-0BBA-48B2-9F75-9554082796D6}" type="slidenum">
              <a:rPr lang="en-US" altLang="en-US"/>
              <a:pPr/>
              <a:t>46</a:t>
            </a:fld>
            <a:endParaRPr lang="en-US" altLang="en-US"/>
          </a:p>
        </p:txBody>
      </p:sp>
      <p:sp>
        <p:nvSpPr>
          <p:cNvPr id="646146" name="Rectangle 2">
            <a:extLst>
              <a:ext uri="{FF2B5EF4-FFF2-40B4-BE49-F238E27FC236}">
                <a16:creationId xmlns:a16="http://schemas.microsoft.com/office/drawing/2014/main" id="{D34FFE07-C34E-E9E9-E998-170A6D337AC9}"/>
              </a:ext>
            </a:extLst>
          </p:cNvPr>
          <p:cNvSpPr>
            <a:spLocks noGrp="1" noChangeArrowheads="1"/>
          </p:cNvSpPr>
          <p:nvPr>
            <p:ph type="title"/>
          </p:nvPr>
        </p:nvSpPr>
        <p:spPr>
          <a:xfrm>
            <a:off x="671513" y="257175"/>
            <a:ext cx="7772400" cy="1143000"/>
          </a:xfrm>
        </p:spPr>
        <p:txBody>
          <a:bodyPr/>
          <a:lstStyle/>
          <a:p>
            <a:r>
              <a:rPr lang="en-US" altLang="en-US" sz="4000">
                <a:latin typeface="Palatino Linotype" panose="02040502050505030304" pitchFamily="18" charset="0"/>
              </a:rPr>
              <a:t>Values &amp; Life Satisfaction</a:t>
            </a:r>
          </a:p>
        </p:txBody>
      </p:sp>
      <p:pic>
        <p:nvPicPr>
          <p:cNvPr id="646147" name="Picture 3">
            <a:extLst>
              <a:ext uri="{FF2B5EF4-FFF2-40B4-BE49-F238E27FC236}">
                <a16:creationId xmlns:a16="http://schemas.microsoft.com/office/drawing/2014/main" id="{0FBF3D41-D15C-6607-AF7D-1D6CE562854F}"/>
              </a:ext>
            </a:extLst>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143000" y="2819400"/>
            <a:ext cx="6553200" cy="3327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46148" name="Text Box 4">
            <a:extLst>
              <a:ext uri="{FF2B5EF4-FFF2-40B4-BE49-F238E27FC236}">
                <a16:creationId xmlns:a16="http://schemas.microsoft.com/office/drawing/2014/main" id="{68B3AE37-C5EE-D60F-C01C-B9044C710522}"/>
              </a:ext>
            </a:extLst>
          </p:cNvPr>
          <p:cNvSpPr txBox="1">
            <a:spLocks noChangeArrowheads="1"/>
          </p:cNvSpPr>
          <p:nvPr/>
        </p:nvSpPr>
        <p:spPr bwMode="auto">
          <a:xfrm>
            <a:off x="557213" y="1600200"/>
            <a:ext cx="80010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800">
                <a:latin typeface="Palatino Linotype" panose="02040502050505030304" pitchFamily="18" charset="0"/>
              </a:rPr>
              <a:t>Students who value love more than money report higher life satisfaction. </a:t>
            </a: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0054269C-C0DE-AAA9-3CC3-97D61EE6DE1A}"/>
              </a:ext>
            </a:extLst>
          </p:cNvPr>
          <p:cNvSpPr>
            <a:spLocks noGrp="1"/>
          </p:cNvSpPr>
          <p:nvPr>
            <p:ph type="sldNum" sz="quarter" idx="12"/>
          </p:nvPr>
        </p:nvSpPr>
        <p:spPr/>
        <p:txBody>
          <a:bodyPr/>
          <a:lstStyle/>
          <a:p>
            <a:fld id="{301DF72E-FBF5-4565-B535-FF10E377203E}" type="slidenum">
              <a:rPr lang="en-US" altLang="en-US"/>
              <a:pPr/>
              <a:t>47</a:t>
            </a:fld>
            <a:endParaRPr lang="en-US" altLang="en-US"/>
          </a:p>
        </p:txBody>
      </p:sp>
      <p:sp>
        <p:nvSpPr>
          <p:cNvPr id="647171" name="Rectangle 3">
            <a:extLst>
              <a:ext uri="{FF2B5EF4-FFF2-40B4-BE49-F238E27FC236}">
                <a16:creationId xmlns:a16="http://schemas.microsoft.com/office/drawing/2014/main" id="{5A905216-2F0C-F087-D736-EA52ACAC0C4A}"/>
              </a:ext>
            </a:extLst>
          </p:cNvPr>
          <p:cNvSpPr>
            <a:spLocks noGrp="1" noChangeArrowheads="1"/>
          </p:cNvSpPr>
          <p:nvPr>
            <p:ph type="title"/>
          </p:nvPr>
        </p:nvSpPr>
        <p:spPr>
          <a:xfrm>
            <a:off x="685800" y="271463"/>
            <a:ext cx="7772400" cy="1143000"/>
          </a:xfrm>
        </p:spPr>
        <p:txBody>
          <a:bodyPr/>
          <a:lstStyle/>
          <a:p>
            <a:r>
              <a:rPr lang="en-US" altLang="en-US" sz="4000">
                <a:latin typeface="Palatino Linotype" panose="02040502050505030304" pitchFamily="18" charset="0"/>
              </a:rPr>
              <a:t>Happiness &amp; Prior Experience</a:t>
            </a:r>
          </a:p>
        </p:txBody>
      </p:sp>
      <p:sp>
        <p:nvSpPr>
          <p:cNvPr id="647170" name="Rectangle 2">
            <a:extLst>
              <a:ext uri="{FF2B5EF4-FFF2-40B4-BE49-F238E27FC236}">
                <a16:creationId xmlns:a16="http://schemas.microsoft.com/office/drawing/2014/main" id="{262C0E9D-06EE-59C9-E9A1-32A8F7A8EDC6}"/>
              </a:ext>
            </a:extLst>
          </p:cNvPr>
          <p:cNvSpPr>
            <a:spLocks noGrp="1" noChangeArrowheads="1"/>
          </p:cNvSpPr>
          <p:nvPr>
            <p:ph type="body" sz="half" idx="1"/>
          </p:nvPr>
        </p:nvSpPr>
        <p:spPr>
          <a:xfrm>
            <a:off x="571500" y="1595438"/>
            <a:ext cx="8001000" cy="1833562"/>
          </a:xfrm>
        </p:spPr>
        <p:txBody>
          <a:bodyPr/>
          <a:lstStyle/>
          <a:p>
            <a:pPr marL="0" indent="0" algn="ctr">
              <a:buFont typeface="Wingdings" panose="05000000000000000000" pitchFamily="2" charset="2"/>
              <a:buNone/>
            </a:pPr>
            <a:r>
              <a:rPr lang="en-US" altLang="en-US" sz="2800">
                <a:solidFill>
                  <a:srgbClr val="0000FF"/>
                </a:solidFill>
                <a:latin typeface="Palatino Linotype" panose="02040502050505030304" pitchFamily="18" charset="0"/>
              </a:rPr>
              <a:t>Adaptation-Level Phenomenon:</a:t>
            </a:r>
            <a:r>
              <a:rPr lang="en-US" altLang="en-US" sz="2800">
                <a:solidFill>
                  <a:srgbClr val="6600CC"/>
                </a:solidFill>
                <a:latin typeface="Palatino Linotype" panose="02040502050505030304" pitchFamily="18" charset="0"/>
              </a:rPr>
              <a:t> </a:t>
            </a:r>
            <a:r>
              <a:rPr lang="en-US" altLang="en-US" sz="2800">
                <a:latin typeface="Palatino Linotype" panose="02040502050505030304" pitchFamily="18" charset="0"/>
              </a:rPr>
              <a:t>Like the adaptation to brightness, volume, and touch, people adapt to income levels. “Satisfaction has a short half-life” (Ryan, 1999).</a:t>
            </a: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C8FD3E22-DAFE-52B0-CAF0-EACAD2255A16}"/>
              </a:ext>
            </a:extLst>
          </p:cNvPr>
          <p:cNvSpPr>
            <a:spLocks noGrp="1"/>
          </p:cNvSpPr>
          <p:nvPr>
            <p:ph type="sldNum" sz="quarter" idx="12"/>
          </p:nvPr>
        </p:nvSpPr>
        <p:spPr/>
        <p:txBody>
          <a:bodyPr/>
          <a:lstStyle/>
          <a:p>
            <a:fld id="{69160C3B-E3AB-400C-A6BA-A24A2EA4CCF9}" type="slidenum">
              <a:rPr lang="en-US" altLang="en-US"/>
              <a:pPr/>
              <a:t>48</a:t>
            </a:fld>
            <a:endParaRPr lang="en-US" altLang="en-US"/>
          </a:p>
        </p:txBody>
      </p:sp>
      <p:sp>
        <p:nvSpPr>
          <p:cNvPr id="667650" name="Rectangle 2">
            <a:extLst>
              <a:ext uri="{FF2B5EF4-FFF2-40B4-BE49-F238E27FC236}">
                <a16:creationId xmlns:a16="http://schemas.microsoft.com/office/drawing/2014/main" id="{1CC44735-3842-6D71-06FA-7CD9BFB343B8}"/>
              </a:ext>
            </a:extLst>
          </p:cNvPr>
          <p:cNvSpPr>
            <a:spLocks noGrp="1" noChangeArrowheads="1"/>
          </p:cNvSpPr>
          <p:nvPr>
            <p:ph type="body" idx="1"/>
          </p:nvPr>
        </p:nvSpPr>
        <p:spPr>
          <a:xfrm>
            <a:off x="671513" y="1585913"/>
            <a:ext cx="7772400" cy="2376487"/>
          </a:xfrm>
        </p:spPr>
        <p:txBody>
          <a:bodyPr/>
          <a:lstStyle/>
          <a:p>
            <a:pPr marL="0" indent="0" algn="ctr">
              <a:buFont typeface="Wingdings" panose="05000000000000000000" pitchFamily="2" charset="2"/>
              <a:buNone/>
            </a:pPr>
            <a:r>
              <a:rPr lang="en-US" altLang="en-US" sz="2800">
                <a:latin typeface="Palatino Linotype" panose="02040502050505030304" pitchFamily="18" charset="0"/>
              </a:rPr>
              <a:t>Happiness is not only relative to our past, but also to our comparisons with others.</a:t>
            </a:r>
            <a:r>
              <a:rPr lang="en-US" altLang="en-US" sz="2800">
                <a:solidFill>
                  <a:srgbClr val="0000FF"/>
                </a:solidFill>
                <a:latin typeface="Palatino Linotype" panose="02040502050505030304" pitchFamily="18" charset="0"/>
              </a:rPr>
              <a:t> Relative Deprivation</a:t>
            </a:r>
            <a:r>
              <a:rPr lang="en-US" altLang="en-US" sz="2800">
                <a:solidFill>
                  <a:srgbClr val="6600CC"/>
                </a:solidFill>
                <a:latin typeface="Palatino Linotype" panose="02040502050505030304" pitchFamily="18" charset="0"/>
              </a:rPr>
              <a:t> </a:t>
            </a:r>
            <a:r>
              <a:rPr lang="en-US" altLang="en-US" sz="2800">
                <a:latin typeface="Palatino Linotype" panose="02040502050505030304" pitchFamily="18" charset="0"/>
              </a:rPr>
              <a:t>is the perception that we are relatively worse off than those we compare ourselves with. </a:t>
            </a:r>
          </a:p>
        </p:txBody>
      </p:sp>
      <p:sp>
        <p:nvSpPr>
          <p:cNvPr id="667651" name="Rectangle 3">
            <a:extLst>
              <a:ext uri="{FF2B5EF4-FFF2-40B4-BE49-F238E27FC236}">
                <a16:creationId xmlns:a16="http://schemas.microsoft.com/office/drawing/2014/main" id="{85ADA995-B287-E1FC-8B66-77E269180F8C}"/>
              </a:ext>
            </a:extLst>
          </p:cNvPr>
          <p:cNvSpPr>
            <a:spLocks noGrp="1" noChangeArrowheads="1"/>
          </p:cNvSpPr>
          <p:nvPr>
            <p:ph type="title"/>
          </p:nvPr>
        </p:nvSpPr>
        <p:spPr>
          <a:xfrm>
            <a:off x="671513" y="276225"/>
            <a:ext cx="7772400" cy="1143000"/>
          </a:xfrm>
        </p:spPr>
        <p:txBody>
          <a:bodyPr/>
          <a:lstStyle/>
          <a:p>
            <a:r>
              <a:rPr lang="en-US" altLang="en-US" sz="3600">
                <a:latin typeface="Palatino Linotype" panose="02040502050505030304" pitchFamily="18" charset="0"/>
              </a:rPr>
              <a:t>Happiness &amp; Others’ Attainments</a:t>
            </a: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67156F95-4201-54FE-3501-7D05B4E430FF}"/>
              </a:ext>
            </a:extLst>
          </p:cNvPr>
          <p:cNvSpPr>
            <a:spLocks noGrp="1"/>
          </p:cNvSpPr>
          <p:nvPr>
            <p:ph type="sldNum" sz="quarter" idx="12"/>
          </p:nvPr>
        </p:nvSpPr>
        <p:spPr/>
        <p:txBody>
          <a:bodyPr/>
          <a:lstStyle/>
          <a:p>
            <a:fld id="{3A815B1F-5536-40EA-AB92-9C330857D91A}" type="slidenum">
              <a:rPr lang="en-US" altLang="en-US"/>
              <a:pPr/>
              <a:t>49</a:t>
            </a:fld>
            <a:endParaRPr lang="en-US" altLang="en-US"/>
          </a:p>
        </p:txBody>
      </p:sp>
      <p:sp>
        <p:nvSpPr>
          <p:cNvPr id="648194" name="Rectangle 2">
            <a:extLst>
              <a:ext uri="{FF2B5EF4-FFF2-40B4-BE49-F238E27FC236}">
                <a16:creationId xmlns:a16="http://schemas.microsoft.com/office/drawing/2014/main" id="{164B1650-87CD-7E97-E62F-BB5AFF8A91F3}"/>
              </a:ext>
            </a:extLst>
          </p:cNvPr>
          <p:cNvSpPr>
            <a:spLocks noGrp="1" noChangeArrowheads="1"/>
          </p:cNvSpPr>
          <p:nvPr>
            <p:ph type="title"/>
          </p:nvPr>
        </p:nvSpPr>
        <p:spPr>
          <a:xfrm>
            <a:off x="671513" y="285750"/>
            <a:ext cx="7772400" cy="1143000"/>
          </a:xfrm>
        </p:spPr>
        <p:txBody>
          <a:bodyPr/>
          <a:lstStyle/>
          <a:p>
            <a:r>
              <a:rPr lang="en-US" altLang="en-US" sz="4000">
                <a:solidFill>
                  <a:schemeClr val="tx1"/>
                </a:solidFill>
                <a:latin typeface="Palatino Linotype" panose="02040502050505030304" pitchFamily="18" charset="0"/>
              </a:rPr>
              <a:t>Predictors of Happiness</a:t>
            </a:r>
          </a:p>
        </p:txBody>
      </p:sp>
      <p:sp>
        <p:nvSpPr>
          <p:cNvPr id="648197" name="Rectangle 5">
            <a:extLst>
              <a:ext uri="{FF2B5EF4-FFF2-40B4-BE49-F238E27FC236}">
                <a16:creationId xmlns:a16="http://schemas.microsoft.com/office/drawing/2014/main" id="{CD060E6C-0059-3E6F-F05C-B28456BAAF0E}"/>
              </a:ext>
            </a:extLst>
          </p:cNvPr>
          <p:cNvSpPr>
            <a:spLocks noChangeArrowheads="1"/>
          </p:cNvSpPr>
          <p:nvPr/>
        </p:nvSpPr>
        <p:spPr bwMode="auto">
          <a:xfrm>
            <a:off x="671513" y="1585913"/>
            <a:ext cx="7772400" cy="1004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fontAlgn="base">
              <a:spcBef>
                <a:spcPct val="20000"/>
              </a:spcBef>
              <a:spcAft>
                <a:spcPct val="0"/>
              </a:spcAft>
              <a:buChar char="»"/>
              <a:defRPr sz="2000">
                <a:solidFill>
                  <a:schemeClr val="tx1"/>
                </a:solidFill>
                <a:latin typeface="Times New Roman" panose="02020603050405020304" pitchFamily="18" charset="0"/>
              </a:defRPr>
            </a:lvl6pPr>
            <a:lvl7pPr marL="2971800" indent="-228600" fontAlgn="base">
              <a:spcBef>
                <a:spcPct val="20000"/>
              </a:spcBef>
              <a:spcAft>
                <a:spcPct val="0"/>
              </a:spcAft>
              <a:buChar char="»"/>
              <a:defRPr sz="2000">
                <a:solidFill>
                  <a:schemeClr val="tx1"/>
                </a:solidFill>
                <a:latin typeface="Times New Roman" panose="02020603050405020304" pitchFamily="18" charset="0"/>
              </a:defRPr>
            </a:lvl7pPr>
            <a:lvl8pPr marL="3429000" indent="-228600" fontAlgn="base">
              <a:spcBef>
                <a:spcPct val="20000"/>
              </a:spcBef>
              <a:spcAft>
                <a:spcPct val="0"/>
              </a:spcAft>
              <a:buChar char="»"/>
              <a:defRPr sz="2000">
                <a:solidFill>
                  <a:schemeClr val="tx1"/>
                </a:solidFill>
                <a:latin typeface="Times New Roman" panose="02020603050405020304" pitchFamily="18" charset="0"/>
              </a:defRPr>
            </a:lvl8pPr>
            <a:lvl9pPr marL="3886200" indent="-228600" fontAlgn="base">
              <a:spcBef>
                <a:spcPct val="20000"/>
              </a:spcBef>
              <a:spcAft>
                <a:spcPct val="0"/>
              </a:spcAft>
              <a:buChar char="»"/>
              <a:defRPr sz="2000">
                <a:solidFill>
                  <a:schemeClr val="tx1"/>
                </a:solidFill>
                <a:latin typeface="Times New Roman" panose="02020603050405020304" pitchFamily="18" charset="0"/>
              </a:defRPr>
            </a:lvl9pPr>
          </a:lstStyle>
          <a:p>
            <a:pPr algn="ctr">
              <a:buFont typeface="Wingdings" panose="05000000000000000000" pitchFamily="2" charset="2"/>
              <a:buNone/>
            </a:pPr>
            <a:r>
              <a:rPr lang="en-US" altLang="en-US" sz="2800">
                <a:latin typeface="Palatino Linotype" panose="02040502050505030304" pitchFamily="18" charset="0"/>
              </a:rPr>
              <a:t>Why are some people generally more happy than others?</a:t>
            </a:r>
          </a:p>
        </p:txBody>
      </p:sp>
      <p:pic>
        <p:nvPicPr>
          <p:cNvPr id="648201" name="Picture 9">
            <a:extLst>
              <a:ext uri="{FF2B5EF4-FFF2-40B4-BE49-F238E27FC236}">
                <a16:creationId xmlns:a16="http://schemas.microsoft.com/office/drawing/2014/main" id="{C9DBE2AD-6F71-9727-955B-CBED50906637}"/>
              </a:ext>
            </a:extLst>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09600" y="2743200"/>
            <a:ext cx="7881938" cy="28321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0FA9470E-31FE-5AD1-0557-324BD297DC34}"/>
              </a:ext>
            </a:extLst>
          </p:cNvPr>
          <p:cNvSpPr>
            <a:spLocks noGrp="1"/>
          </p:cNvSpPr>
          <p:nvPr>
            <p:ph type="sldNum" sz="quarter" idx="12"/>
          </p:nvPr>
        </p:nvSpPr>
        <p:spPr/>
        <p:txBody>
          <a:bodyPr/>
          <a:lstStyle/>
          <a:p>
            <a:fld id="{DCDD922F-C8E1-492C-80EA-C104F03293E0}" type="slidenum">
              <a:rPr lang="en-US" altLang="en-US"/>
              <a:pPr/>
              <a:t>50</a:t>
            </a:fld>
            <a:endParaRPr lang="en-US" altLang="en-US"/>
          </a:p>
        </p:txBody>
      </p:sp>
      <p:sp>
        <p:nvSpPr>
          <p:cNvPr id="706562" name="Rectangle 2">
            <a:extLst>
              <a:ext uri="{FF2B5EF4-FFF2-40B4-BE49-F238E27FC236}">
                <a16:creationId xmlns:a16="http://schemas.microsoft.com/office/drawing/2014/main" id="{21BCE54D-AFBE-9093-B551-1B7309DC789C}"/>
              </a:ext>
            </a:extLst>
          </p:cNvPr>
          <p:cNvSpPr>
            <a:spLocks noGrp="1" noChangeArrowheads="1"/>
          </p:cNvSpPr>
          <p:nvPr>
            <p:ph type="title"/>
          </p:nvPr>
        </p:nvSpPr>
        <p:spPr>
          <a:xfrm>
            <a:off x="671513" y="276225"/>
            <a:ext cx="7772400" cy="1143000"/>
          </a:xfrm>
        </p:spPr>
        <p:txBody>
          <a:bodyPr/>
          <a:lstStyle/>
          <a:p>
            <a:r>
              <a:rPr lang="en-US" altLang="en-US" sz="4000">
                <a:latin typeface="Palatino Linotype" panose="02040502050505030304" pitchFamily="18" charset="0"/>
              </a:rPr>
              <a:t>Stress and Health</a:t>
            </a:r>
          </a:p>
        </p:txBody>
      </p:sp>
      <p:sp>
        <p:nvSpPr>
          <p:cNvPr id="706563" name="Rectangle 3">
            <a:extLst>
              <a:ext uri="{FF2B5EF4-FFF2-40B4-BE49-F238E27FC236}">
                <a16:creationId xmlns:a16="http://schemas.microsoft.com/office/drawing/2014/main" id="{4DA9ACAA-1505-AF0F-821D-A4C704A45D5F}"/>
              </a:ext>
            </a:extLst>
          </p:cNvPr>
          <p:cNvSpPr>
            <a:spLocks noGrp="1" noChangeArrowheads="1"/>
          </p:cNvSpPr>
          <p:nvPr>
            <p:ph type="body" sz="half" idx="1"/>
          </p:nvPr>
        </p:nvSpPr>
        <p:spPr>
          <a:xfrm>
            <a:off x="514350" y="1585913"/>
            <a:ext cx="8077200" cy="1447800"/>
          </a:xfrm>
        </p:spPr>
        <p:txBody>
          <a:bodyPr/>
          <a:lstStyle/>
          <a:p>
            <a:pPr marL="0" indent="0" algn="ctr">
              <a:buFontTx/>
              <a:buNone/>
            </a:pPr>
            <a:r>
              <a:rPr lang="en-US" altLang="en-US" sz="2800">
                <a:latin typeface="Palatino Linotype" panose="02040502050505030304" pitchFamily="18" charset="0"/>
              </a:rPr>
              <a:t>Psychological states cause physical illness.</a:t>
            </a:r>
            <a:r>
              <a:rPr lang="en-US" altLang="en-US" sz="2800">
                <a:solidFill>
                  <a:srgbClr val="0000FF"/>
                </a:solidFill>
                <a:latin typeface="Palatino Linotype" panose="02040502050505030304" pitchFamily="18" charset="0"/>
              </a:rPr>
              <a:t> Stress</a:t>
            </a:r>
            <a:r>
              <a:rPr lang="en-US" altLang="en-US" sz="2800">
                <a:latin typeface="Palatino Linotype" panose="02040502050505030304" pitchFamily="18" charset="0"/>
              </a:rPr>
              <a:t> is any circumstance (real or perceived) that threatens a person’s well-being.</a:t>
            </a:r>
          </a:p>
        </p:txBody>
      </p:sp>
      <p:pic>
        <p:nvPicPr>
          <p:cNvPr id="706564" name="Picture 4">
            <a:extLst>
              <a:ext uri="{FF2B5EF4-FFF2-40B4-BE49-F238E27FC236}">
                <a16:creationId xmlns:a16="http://schemas.microsoft.com/office/drawing/2014/main" id="{D1492B5C-46B8-6EA3-14BA-5BB41FBBF22E}"/>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2667000" y="3124200"/>
            <a:ext cx="3810000" cy="26257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06565" name="Rectangle 5">
            <a:extLst>
              <a:ext uri="{FF2B5EF4-FFF2-40B4-BE49-F238E27FC236}">
                <a16:creationId xmlns:a16="http://schemas.microsoft.com/office/drawing/2014/main" id="{F0C9DF5A-0419-F859-C01E-A52AB692C56A}"/>
              </a:ext>
            </a:extLst>
          </p:cNvPr>
          <p:cNvSpPr>
            <a:spLocks noChangeArrowheads="1"/>
          </p:cNvSpPr>
          <p:nvPr/>
        </p:nvSpPr>
        <p:spPr bwMode="auto">
          <a:xfrm>
            <a:off x="514350" y="5776913"/>
            <a:ext cx="8077200" cy="776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4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a:solidFill>
                  <a:schemeClr val="tx1"/>
                </a:solidFill>
                <a:latin typeface="Times New Roman" panose="02020603050405020304" pitchFamily="18" charset="0"/>
              </a:defRPr>
            </a:lvl4pPr>
            <a:lvl5pPr marL="2057400" indent="-228600">
              <a:spcBef>
                <a:spcPct val="20000"/>
              </a:spcBef>
              <a:buChar char="»"/>
              <a:defRPr>
                <a:solidFill>
                  <a:schemeClr val="tx1"/>
                </a:solidFill>
                <a:latin typeface="Times New Roman" panose="02020603050405020304" pitchFamily="18" charset="0"/>
              </a:defRPr>
            </a:lvl5pPr>
            <a:lvl6pPr marL="2514600" indent="-228600" fontAlgn="base">
              <a:spcBef>
                <a:spcPct val="20000"/>
              </a:spcBef>
              <a:spcAft>
                <a:spcPct val="0"/>
              </a:spcAft>
              <a:buChar char="»"/>
              <a:defRPr>
                <a:solidFill>
                  <a:schemeClr val="tx1"/>
                </a:solidFill>
                <a:latin typeface="Times New Roman" panose="02020603050405020304" pitchFamily="18" charset="0"/>
              </a:defRPr>
            </a:lvl6pPr>
            <a:lvl7pPr marL="2971800" indent="-228600" fontAlgn="base">
              <a:spcBef>
                <a:spcPct val="20000"/>
              </a:spcBef>
              <a:spcAft>
                <a:spcPct val="0"/>
              </a:spcAft>
              <a:buChar char="»"/>
              <a:defRPr>
                <a:solidFill>
                  <a:schemeClr val="tx1"/>
                </a:solidFill>
                <a:latin typeface="Times New Roman" panose="02020603050405020304" pitchFamily="18" charset="0"/>
              </a:defRPr>
            </a:lvl7pPr>
            <a:lvl8pPr marL="3429000" indent="-228600" fontAlgn="base">
              <a:spcBef>
                <a:spcPct val="20000"/>
              </a:spcBef>
              <a:spcAft>
                <a:spcPct val="0"/>
              </a:spcAft>
              <a:buChar char="»"/>
              <a:defRPr>
                <a:solidFill>
                  <a:schemeClr val="tx1"/>
                </a:solidFill>
                <a:latin typeface="Times New Roman" panose="02020603050405020304" pitchFamily="18" charset="0"/>
              </a:defRPr>
            </a:lvl8pPr>
            <a:lvl9pPr marL="3886200" indent="-228600" fontAlgn="base">
              <a:spcBef>
                <a:spcPct val="20000"/>
              </a:spcBef>
              <a:spcAft>
                <a:spcPct val="0"/>
              </a:spcAft>
              <a:buChar char="»"/>
              <a:defRPr>
                <a:solidFill>
                  <a:schemeClr val="tx1"/>
                </a:solidFill>
                <a:latin typeface="Times New Roman" panose="02020603050405020304" pitchFamily="18" charset="0"/>
              </a:defRPr>
            </a:lvl9pPr>
          </a:lstStyle>
          <a:p>
            <a:pPr algn="ctr">
              <a:buFontTx/>
              <a:buNone/>
            </a:pPr>
            <a:r>
              <a:rPr lang="en-US" altLang="en-US" sz="2400">
                <a:latin typeface="Palatino Linotype" panose="02040502050505030304" pitchFamily="18" charset="0"/>
              </a:rPr>
              <a:t>When we feel severe stress, our ability to cope with it is impaired.</a:t>
            </a:r>
          </a:p>
        </p:txBody>
      </p:sp>
      <p:sp>
        <p:nvSpPr>
          <p:cNvPr id="706566" name="Text Box 6">
            <a:extLst>
              <a:ext uri="{FF2B5EF4-FFF2-40B4-BE49-F238E27FC236}">
                <a16:creationId xmlns:a16="http://schemas.microsoft.com/office/drawing/2014/main" id="{5FD76385-7C04-4D92-D3D7-9B546DE8BBF5}"/>
              </a:ext>
            </a:extLst>
          </p:cNvPr>
          <p:cNvSpPr txBox="1">
            <a:spLocks noChangeArrowheads="1"/>
          </p:cNvSpPr>
          <p:nvPr/>
        </p:nvSpPr>
        <p:spPr bwMode="auto">
          <a:xfrm rot="5400000">
            <a:off x="6124575" y="5076825"/>
            <a:ext cx="11017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000"/>
              <a:t>Lee Stone/ Corbis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0A5DA697-0277-A206-6508-BE5CC5541ABE}"/>
              </a:ext>
            </a:extLst>
          </p:cNvPr>
          <p:cNvSpPr>
            <a:spLocks noGrp="1"/>
          </p:cNvSpPr>
          <p:nvPr>
            <p:ph type="sldNum" sz="quarter" idx="12"/>
          </p:nvPr>
        </p:nvSpPr>
        <p:spPr/>
        <p:txBody>
          <a:bodyPr/>
          <a:lstStyle/>
          <a:p>
            <a:fld id="{2AF3DA59-9CE3-4D3A-BB8F-711FA3FB4103}" type="slidenum">
              <a:rPr lang="en-US" altLang="en-US"/>
              <a:pPr/>
              <a:t>51</a:t>
            </a:fld>
            <a:endParaRPr lang="en-US" altLang="en-US"/>
          </a:p>
        </p:txBody>
      </p:sp>
      <p:sp>
        <p:nvSpPr>
          <p:cNvPr id="714754" name="Rectangle 2">
            <a:extLst>
              <a:ext uri="{FF2B5EF4-FFF2-40B4-BE49-F238E27FC236}">
                <a16:creationId xmlns:a16="http://schemas.microsoft.com/office/drawing/2014/main" id="{BDD172D1-7D08-6FE4-F8F8-BF23FC00B4F5}"/>
              </a:ext>
            </a:extLst>
          </p:cNvPr>
          <p:cNvSpPr>
            <a:spLocks noGrp="1" noChangeArrowheads="1"/>
          </p:cNvSpPr>
          <p:nvPr>
            <p:ph type="body" idx="1"/>
          </p:nvPr>
        </p:nvSpPr>
        <p:spPr>
          <a:xfrm>
            <a:off x="561975" y="1600200"/>
            <a:ext cx="8001000" cy="2286000"/>
          </a:xfrm>
        </p:spPr>
        <p:txBody>
          <a:bodyPr/>
          <a:lstStyle/>
          <a:p>
            <a:pPr marL="0" indent="0" algn="ctr">
              <a:buFont typeface="Wingdings" panose="05000000000000000000" pitchFamily="2" charset="2"/>
              <a:buNone/>
            </a:pPr>
            <a:r>
              <a:rPr lang="en-US" altLang="en-US" sz="2800">
                <a:latin typeface="Palatino Linotype" panose="02040502050505030304" pitchFamily="18" charset="0"/>
              </a:rPr>
              <a:t>Stress can be adaptive. In a fearful or stress- causing situation, we can run away and save our lives. Stress can be maladaptive. If it is prolonged (chronic stress), it increases our risk of illness and health problems.</a:t>
            </a:r>
          </a:p>
        </p:txBody>
      </p:sp>
      <p:sp>
        <p:nvSpPr>
          <p:cNvPr id="714755" name="Rectangle 3">
            <a:extLst>
              <a:ext uri="{FF2B5EF4-FFF2-40B4-BE49-F238E27FC236}">
                <a16:creationId xmlns:a16="http://schemas.microsoft.com/office/drawing/2014/main" id="{67F1F735-AD26-568C-E964-4C3C8B6897FB}"/>
              </a:ext>
            </a:extLst>
          </p:cNvPr>
          <p:cNvSpPr>
            <a:spLocks noGrp="1" noChangeArrowheads="1"/>
          </p:cNvSpPr>
          <p:nvPr>
            <p:ph type="title"/>
          </p:nvPr>
        </p:nvSpPr>
        <p:spPr>
          <a:xfrm>
            <a:off x="671513" y="276225"/>
            <a:ext cx="7772400" cy="1143000"/>
          </a:xfrm>
        </p:spPr>
        <p:txBody>
          <a:bodyPr/>
          <a:lstStyle/>
          <a:p>
            <a:r>
              <a:rPr lang="en-US" altLang="en-US" sz="4000">
                <a:latin typeface="Palatino Linotype" panose="02040502050505030304" pitchFamily="18" charset="0"/>
              </a:rPr>
              <a:t>Stress and Health</a:t>
            </a: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78D760C8-7FC1-9EA7-835D-FAAE131309A2}"/>
              </a:ext>
            </a:extLst>
          </p:cNvPr>
          <p:cNvSpPr>
            <a:spLocks noGrp="1"/>
          </p:cNvSpPr>
          <p:nvPr>
            <p:ph type="sldNum" sz="quarter" idx="12"/>
          </p:nvPr>
        </p:nvSpPr>
        <p:spPr/>
        <p:txBody>
          <a:bodyPr/>
          <a:lstStyle/>
          <a:p>
            <a:fld id="{72875285-55ED-4B70-9ECC-9F72166D4526}" type="slidenum">
              <a:rPr lang="en-US" altLang="en-US"/>
              <a:pPr/>
              <a:t>52</a:t>
            </a:fld>
            <a:endParaRPr lang="en-US" altLang="en-US"/>
          </a:p>
        </p:txBody>
      </p:sp>
      <p:sp>
        <p:nvSpPr>
          <p:cNvPr id="716802" name="Rectangle 2">
            <a:extLst>
              <a:ext uri="{FF2B5EF4-FFF2-40B4-BE49-F238E27FC236}">
                <a16:creationId xmlns:a16="http://schemas.microsoft.com/office/drawing/2014/main" id="{288E9C08-F7C3-908E-17BE-A1740DDEC240}"/>
              </a:ext>
            </a:extLst>
          </p:cNvPr>
          <p:cNvSpPr>
            <a:spLocks noGrp="1" noChangeArrowheads="1"/>
          </p:cNvSpPr>
          <p:nvPr>
            <p:ph type="title"/>
          </p:nvPr>
        </p:nvSpPr>
        <p:spPr>
          <a:xfrm>
            <a:off x="671513" y="271463"/>
            <a:ext cx="7772400" cy="1143000"/>
          </a:xfrm>
        </p:spPr>
        <p:txBody>
          <a:bodyPr/>
          <a:lstStyle/>
          <a:p>
            <a:r>
              <a:rPr lang="en-US" altLang="en-US" sz="4000">
                <a:latin typeface="Palatino Linotype" panose="02040502050505030304" pitchFamily="18" charset="0"/>
              </a:rPr>
              <a:t>Stress and Stressors</a:t>
            </a:r>
          </a:p>
        </p:txBody>
      </p:sp>
      <p:sp>
        <p:nvSpPr>
          <p:cNvPr id="716803" name="Rectangle 3">
            <a:extLst>
              <a:ext uri="{FF2B5EF4-FFF2-40B4-BE49-F238E27FC236}">
                <a16:creationId xmlns:a16="http://schemas.microsoft.com/office/drawing/2014/main" id="{E9F53F19-EE40-29B0-50E2-A97186B61FD6}"/>
              </a:ext>
            </a:extLst>
          </p:cNvPr>
          <p:cNvSpPr>
            <a:spLocks noGrp="1" noChangeArrowheads="1"/>
          </p:cNvSpPr>
          <p:nvPr>
            <p:ph type="body" sz="half" idx="1"/>
          </p:nvPr>
        </p:nvSpPr>
        <p:spPr>
          <a:xfrm>
            <a:off x="519113" y="1585913"/>
            <a:ext cx="8077200" cy="1843087"/>
          </a:xfrm>
        </p:spPr>
        <p:txBody>
          <a:bodyPr/>
          <a:lstStyle/>
          <a:p>
            <a:pPr marL="0" indent="0" algn="ctr">
              <a:buFont typeface="Wingdings" panose="05000000000000000000" pitchFamily="2" charset="2"/>
              <a:buNone/>
            </a:pPr>
            <a:r>
              <a:rPr lang="en-US" altLang="en-US" sz="2800">
                <a:latin typeface="Palatino Linotype" panose="02040502050505030304" pitchFamily="18" charset="0"/>
              </a:rPr>
              <a:t>Stress is a slippery concept. At times it is the stimulus (missing an appointment) and at other times it is a response (sweating while taking a test).</a:t>
            </a: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951B11E1-BD8A-F51E-BAD8-D86132319871}"/>
              </a:ext>
            </a:extLst>
          </p:cNvPr>
          <p:cNvSpPr>
            <a:spLocks noGrp="1"/>
          </p:cNvSpPr>
          <p:nvPr>
            <p:ph type="sldNum" sz="quarter" idx="12"/>
          </p:nvPr>
        </p:nvSpPr>
        <p:spPr/>
        <p:txBody>
          <a:bodyPr/>
          <a:lstStyle/>
          <a:p>
            <a:fld id="{46BF26C2-80F4-498E-BD9E-71F1033F6748}" type="slidenum">
              <a:rPr lang="en-US" altLang="en-US"/>
              <a:pPr/>
              <a:t>53</a:t>
            </a:fld>
            <a:endParaRPr lang="en-US" altLang="en-US"/>
          </a:p>
        </p:txBody>
      </p:sp>
      <p:sp>
        <p:nvSpPr>
          <p:cNvPr id="718850" name="Rectangle 2">
            <a:extLst>
              <a:ext uri="{FF2B5EF4-FFF2-40B4-BE49-F238E27FC236}">
                <a16:creationId xmlns:a16="http://schemas.microsoft.com/office/drawing/2014/main" id="{85C7919D-73FB-D4D9-5CDF-D52647AE71F0}"/>
              </a:ext>
            </a:extLst>
          </p:cNvPr>
          <p:cNvSpPr>
            <a:spLocks noGrp="1" noChangeArrowheads="1"/>
          </p:cNvSpPr>
          <p:nvPr>
            <p:ph type="title"/>
          </p:nvPr>
        </p:nvSpPr>
        <p:spPr>
          <a:xfrm>
            <a:off x="671513" y="271463"/>
            <a:ext cx="7772400" cy="1143000"/>
          </a:xfrm>
        </p:spPr>
        <p:txBody>
          <a:bodyPr/>
          <a:lstStyle/>
          <a:p>
            <a:r>
              <a:rPr lang="en-US" altLang="en-US" sz="4000">
                <a:latin typeface="Palatino Linotype" panose="02040502050505030304" pitchFamily="18" charset="0"/>
              </a:rPr>
              <a:t>Stress and Stressors</a:t>
            </a:r>
          </a:p>
        </p:txBody>
      </p:sp>
      <p:sp>
        <p:nvSpPr>
          <p:cNvPr id="718851" name="Rectangle 3">
            <a:extLst>
              <a:ext uri="{FF2B5EF4-FFF2-40B4-BE49-F238E27FC236}">
                <a16:creationId xmlns:a16="http://schemas.microsoft.com/office/drawing/2014/main" id="{3660142C-1107-C8EA-B765-D5FF01C26AEE}"/>
              </a:ext>
            </a:extLst>
          </p:cNvPr>
          <p:cNvSpPr>
            <a:spLocks noGrp="1" noChangeArrowheads="1"/>
          </p:cNvSpPr>
          <p:nvPr>
            <p:ph type="body" sz="half" idx="1"/>
          </p:nvPr>
        </p:nvSpPr>
        <p:spPr>
          <a:xfrm>
            <a:off x="519113" y="1585913"/>
            <a:ext cx="8077200" cy="1843087"/>
          </a:xfrm>
        </p:spPr>
        <p:txBody>
          <a:bodyPr/>
          <a:lstStyle/>
          <a:p>
            <a:pPr marL="0" indent="0" algn="ctr">
              <a:buFont typeface="Wingdings" panose="05000000000000000000" pitchFamily="2" charset="2"/>
              <a:buNone/>
            </a:pPr>
            <a:r>
              <a:rPr lang="en-US" altLang="en-US" sz="2800">
                <a:latin typeface="Palatino Linotype" panose="02040502050505030304" pitchFamily="18" charset="0"/>
              </a:rPr>
              <a:t>Stress is not merely a stimulus or a response. It is a process by which we appraise and cope with environmental threats and challenges.</a:t>
            </a:r>
          </a:p>
        </p:txBody>
      </p:sp>
      <p:pic>
        <p:nvPicPr>
          <p:cNvPr id="718852" name="Picture 4">
            <a:extLst>
              <a:ext uri="{FF2B5EF4-FFF2-40B4-BE49-F238E27FC236}">
                <a16:creationId xmlns:a16="http://schemas.microsoft.com/office/drawing/2014/main" id="{59E707B5-037F-CFA2-5ABF-96C05323ABB5}"/>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r="1015" b="-4282"/>
          <a:stretch>
            <a:fillRect/>
          </a:stretch>
        </p:blipFill>
        <p:spPr>
          <a:xfrm>
            <a:off x="419100" y="3048000"/>
            <a:ext cx="8272463" cy="27162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18853" name="Rectangle 5">
            <a:extLst>
              <a:ext uri="{FF2B5EF4-FFF2-40B4-BE49-F238E27FC236}">
                <a16:creationId xmlns:a16="http://schemas.microsoft.com/office/drawing/2014/main" id="{58451CE1-0FC3-C51C-F97C-36D2F7EE1062}"/>
              </a:ext>
            </a:extLst>
          </p:cNvPr>
          <p:cNvSpPr>
            <a:spLocks noChangeArrowheads="1"/>
          </p:cNvSpPr>
          <p:nvPr/>
        </p:nvSpPr>
        <p:spPr bwMode="auto">
          <a:xfrm>
            <a:off x="504825" y="5562600"/>
            <a:ext cx="8091488"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2800">
                <a:solidFill>
                  <a:schemeClr val="tx1"/>
                </a:solidFill>
                <a:latin typeface="Times New Roman" panose="02020603050405020304" pitchFamily="18" charset="0"/>
              </a:defRPr>
            </a:lvl1pPr>
            <a:lvl2pPr marL="806450" indent="-285750">
              <a:spcBef>
                <a:spcPct val="20000"/>
              </a:spcBef>
              <a:buChar char="–"/>
              <a:defRPr sz="2400">
                <a:solidFill>
                  <a:schemeClr val="tx1"/>
                </a:solidFill>
                <a:latin typeface="Times New Roman" panose="02020603050405020304" pitchFamily="18" charset="0"/>
              </a:defRPr>
            </a:lvl2pPr>
            <a:lvl3pPr marL="114935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a:solidFill>
                  <a:schemeClr val="tx1"/>
                </a:solidFill>
                <a:latin typeface="Times New Roman" panose="02020603050405020304" pitchFamily="18" charset="0"/>
              </a:defRPr>
            </a:lvl4pPr>
            <a:lvl5pPr marL="2057400" indent="-228600">
              <a:spcBef>
                <a:spcPct val="20000"/>
              </a:spcBef>
              <a:buChar char="»"/>
              <a:defRPr>
                <a:solidFill>
                  <a:schemeClr val="tx1"/>
                </a:solidFill>
                <a:latin typeface="Times New Roman" panose="02020603050405020304" pitchFamily="18" charset="0"/>
              </a:defRPr>
            </a:lvl5pPr>
            <a:lvl6pPr marL="2514600" indent="-228600" fontAlgn="base">
              <a:spcBef>
                <a:spcPct val="20000"/>
              </a:spcBef>
              <a:spcAft>
                <a:spcPct val="0"/>
              </a:spcAft>
              <a:buChar char="»"/>
              <a:defRPr>
                <a:solidFill>
                  <a:schemeClr val="tx1"/>
                </a:solidFill>
                <a:latin typeface="Times New Roman" panose="02020603050405020304" pitchFamily="18" charset="0"/>
              </a:defRPr>
            </a:lvl6pPr>
            <a:lvl7pPr marL="2971800" indent="-228600" fontAlgn="base">
              <a:spcBef>
                <a:spcPct val="20000"/>
              </a:spcBef>
              <a:spcAft>
                <a:spcPct val="0"/>
              </a:spcAft>
              <a:buChar char="»"/>
              <a:defRPr>
                <a:solidFill>
                  <a:schemeClr val="tx1"/>
                </a:solidFill>
                <a:latin typeface="Times New Roman" panose="02020603050405020304" pitchFamily="18" charset="0"/>
              </a:defRPr>
            </a:lvl7pPr>
            <a:lvl8pPr marL="3429000" indent="-228600" fontAlgn="base">
              <a:spcBef>
                <a:spcPct val="20000"/>
              </a:spcBef>
              <a:spcAft>
                <a:spcPct val="0"/>
              </a:spcAft>
              <a:buChar char="»"/>
              <a:defRPr>
                <a:solidFill>
                  <a:schemeClr val="tx1"/>
                </a:solidFill>
                <a:latin typeface="Times New Roman" panose="02020603050405020304" pitchFamily="18" charset="0"/>
              </a:defRPr>
            </a:lvl8pPr>
            <a:lvl9pPr marL="3886200" indent="-228600" fontAlgn="base">
              <a:spcBef>
                <a:spcPct val="20000"/>
              </a:spcBef>
              <a:spcAft>
                <a:spcPct val="0"/>
              </a:spcAft>
              <a:buChar char="»"/>
              <a:defRPr>
                <a:solidFill>
                  <a:schemeClr val="tx1"/>
                </a:solidFill>
                <a:latin typeface="Times New Roman" panose="02020603050405020304" pitchFamily="18" charset="0"/>
              </a:defRPr>
            </a:lvl9pPr>
          </a:lstStyle>
          <a:p>
            <a:pPr algn="ctr">
              <a:buFont typeface="Wingdings" panose="05000000000000000000" pitchFamily="2" charset="2"/>
              <a:buNone/>
            </a:pPr>
            <a:r>
              <a:rPr lang="en-US" altLang="en-US" sz="2400">
                <a:latin typeface="Palatino Linotype" panose="02040502050505030304" pitchFamily="18" charset="0"/>
              </a:rPr>
              <a:t>When short-lived or taken as a challenge, stressors may have positive effects. However, if stress is threatening or prolonged, it can be harmful.</a:t>
            </a:r>
          </a:p>
        </p:txBody>
      </p:sp>
      <p:sp>
        <p:nvSpPr>
          <p:cNvPr id="718854" name="Text Box 6">
            <a:extLst>
              <a:ext uri="{FF2B5EF4-FFF2-40B4-BE49-F238E27FC236}">
                <a16:creationId xmlns:a16="http://schemas.microsoft.com/office/drawing/2014/main" id="{8AEE7BE0-1015-7ABB-2D60-306E7088A63E}"/>
              </a:ext>
            </a:extLst>
          </p:cNvPr>
          <p:cNvSpPr txBox="1">
            <a:spLocks noChangeArrowheads="1"/>
          </p:cNvSpPr>
          <p:nvPr/>
        </p:nvSpPr>
        <p:spPr bwMode="auto">
          <a:xfrm rot="5400000">
            <a:off x="7734300" y="4229100"/>
            <a:ext cx="18288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a:t>Bob Daemmrich/ The Image Works</a:t>
            </a: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CBD36018-B2BB-8107-53CD-D5096FFC2DFF}"/>
              </a:ext>
            </a:extLst>
          </p:cNvPr>
          <p:cNvSpPr>
            <a:spLocks noGrp="1"/>
          </p:cNvSpPr>
          <p:nvPr>
            <p:ph type="sldNum" sz="quarter" idx="12"/>
          </p:nvPr>
        </p:nvSpPr>
        <p:spPr/>
        <p:txBody>
          <a:bodyPr/>
          <a:lstStyle/>
          <a:p>
            <a:fld id="{8DEFD973-0F53-4F7C-94EE-8E7DA43A3747}" type="slidenum">
              <a:rPr lang="en-US" altLang="en-US"/>
              <a:pPr/>
              <a:t>54</a:t>
            </a:fld>
            <a:endParaRPr lang="en-US" altLang="en-US"/>
          </a:p>
        </p:txBody>
      </p:sp>
      <p:sp>
        <p:nvSpPr>
          <p:cNvPr id="720898" name="Rectangle 2">
            <a:extLst>
              <a:ext uri="{FF2B5EF4-FFF2-40B4-BE49-F238E27FC236}">
                <a16:creationId xmlns:a16="http://schemas.microsoft.com/office/drawing/2014/main" id="{4CFD9436-4209-0A25-4A69-D1F3FEB87644}"/>
              </a:ext>
            </a:extLst>
          </p:cNvPr>
          <p:cNvSpPr>
            <a:spLocks noGrp="1" noChangeArrowheads="1"/>
          </p:cNvSpPr>
          <p:nvPr>
            <p:ph type="title"/>
          </p:nvPr>
        </p:nvSpPr>
        <p:spPr>
          <a:xfrm>
            <a:off x="671513" y="280988"/>
            <a:ext cx="7772400" cy="1143000"/>
          </a:xfrm>
        </p:spPr>
        <p:txBody>
          <a:bodyPr/>
          <a:lstStyle/>
          <a:p>
            <a:r>
              <a:rPr lang="en-US" altLang="en-US" sz="4000">
                <a:solidFill>
                  <a:schemeClr val="tx1"/>
                </a:solidFill>
                <a:latin typeface="Palatino Linotype" panose="02040502050505030304" pitchFamily="18" charset="0"/>
              </a:rPr>
              <a:t>The Stress Response System</a:t>
            </a:r>
          </a:p>
        </p:txBody>
      </p:sp>
      <p:pic>
        <p:nvPicPr>
          <p:cNvPr id="720899" name="Picture 3">
            <a:extLst>
              <a:ext uri="{FF2B5EF4-FFF2-40B4-BE49-F238E27FC236}">
                <a16:creationId xmlns:a16="http://schemas.microsoft.com/office/drawing/2014/main" id="{A4800658-C134-5CB7-4CC4-EA145881D9CF}"/>
              </a:ext>
            </a:extLst>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4787900" y="1524000"/>
            <a:ext cx="3913188" cy="4648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20900" name="Rectangle 4">
            <a:extLst>
              <a:ext uri="{FF2B5EF4-FFF2-40B4-BE49-F238E27FC236}">
                <a16:creationId xmlns:a16="http://schemas.microsoft.com/office/drawing/2014/main" id="{B5BAD848-8347-445F-5B8E-7D700D30857A}"/>
              </a:ext>
            </a:extLst>
          </p:cNvPr>
          <p:cNvSpPr>
            <a:spLocks noChangeArrowheads="1"/>
          </p:cNvSpPr>
          <p:nvPr/>
        </p:nvSpPr>
        <p:spPr bwMode="auto">
          <a:xfrm>
            <a:off x="457200" y="1295400"/>
            <a:ext cx="38862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4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a:solidFill>
                  <a:schemeClr val="tx1"/>
                </a:solidFill>
                <a:latin typeface="Times New Roman" panose="02020603050405020304" pitchFamily="18" charset="0"/>
              </a:defRPr>
            </a:lvl4pPr>
            <a:lvl5pPr marL="2057400" indent="-228600">
              <a:spcBef>
                <a:spcPct val="20000"/>
              </a:spcBef>
              <a:buChar char="»"/>
              <a:defRPr>
                <a:solidFill>
                  <a:schemeClr val="tx1"/>
                </a:solidFill>
                <a:latin typeface="Times New Roman" panose="02020603050405020304" pitchFamily="18" charset="0"/>
              </a:defRPr>
            </a:lvl5pPr>
            <a:lvl6pPr marL="2514600" indent="-228600" fontAlgn="base">
              <a:spcBef>
                <a:spcPct val="20000"/>
              </a:spcBef>
              <a:spcAft>
                <a:spcPct val="0"/>
              </a:spcAft>
              <a:buChar char="»"/>
              <a:defRPr>
                <a:solidFill>
                  <a:schemeClr val="tx1"/>
                </a:solidFill>
                <a:latin typeface="Times New Roman" panose="02020603050405020304" pitchFamily="18" charset="0"/>
              </a:defRPr>
            </a:lvl6pPr>
            <a:lvl7pPr marL="2971800" indent="-228600" fontAlgn="base">
              <a:spcBef>
                <a:spcPct val="20000"/>
              </a:spcBef>
              <a:spcAft>
                <a:spcPct val="0"/>
              </a:spcAft>
              <a:buChar char="»"/>
              <a:defRPr>
                <a:solidFill>
                  <a:schemeClr val="tx1"/>
                </a:solidFill>
                <a:latin typeface="Times New Roman" panose="02020603050405020304" pitchFamily="18" charset="0"/>
              </a:defRPr>
            </a:lvl7pPr>
            <a:lvl8pPr marL="3429000" indent="-228600" fontAlgn="base">
              <a:spcBef>
                <a:spcPct val="20000"/>
              </a:spcBef>
              <a:spcAft>
                <a:spcPct val="0"/>
              </a:spcAft>
              <a:buChar char="»"/>
              <a:defRPr>
                <a:solidFill>
                  <a:schemeClr val="tx1"/>
                </a:solidFill>
                <a:latin typeface="Times New Roman" panose="02020603050405020304" pitchFamily="18" charset="0"/>
              </a:defRPr>
            </a:lvl8pPr>
            <a:lvl9pPr marL="3886200" indent="-228600" fontAlgn="base">
              <a:spcBef>
                <a:spcPct val="20000"/>
              </a:spcBef>
              <a:spcAft>
                <a:spcPct val="0"/>
              </a:spcAft>
              <a:buChar char="»"/>
              <a:defRPr>
                <a:solidFill>
                  <a:schemeClr val="tx1"/>
                </a:solidFill>
                <a:latin typeface="Times New Roman" panose="02020603050405020304" pitchFamily="18" charset="0"/>
              </a:defRPr>
            </a:lvl9pPr>
          </a:lstStyle>
          <a:p>
            <a:pPr algn="ctr">
              <a:buFont typeface="Wingdings" panose="05000000000000000000" pitchFamily="2" charset="2"/>
              <a:buNone/>
            </a:pPr>
            <a:r>
              <a:rPr lang="en-US" altLang="en-US">
                <a:latin typeface="Palatino Linotype" panose="02040502050505030304" pitchFamily="18" charset="0"/>
              </a:rPr>
              <a:t>Cannon proposed that the stress response (fast) was a fight-or-flight response marked by the outpouring of </a:t>
            </a:r>
            <a:r>
              <a:rPr lang="en-US" altLang="en-US" i="1">
                <a:latin typeface="Palatino Linotype" panose="02040502050505030304" pitchFamily="18" charset="0"/>
              </a:rPr>
              <a:t>epinephrine</a:t>
            </a:r>
            <a:r>
              <a:rPr lang="en-US" altLang="en-US">
                <a:latin typeface="Palatino Linotype" panose="02040502050505030304" pitchFamily="18" charset="0"/>
              </a:rPr>
              <a:t> and </a:t>
            </a:r>
            <a:r>
              <a:rPr lang="en-US" altLang="en-US" i="1">
                <a:latin typeface="Palatino Linotype" panose="02040502050505030304" pitchFamily="18" charset="0"/>
              </a:rPr>
              <a:t>norepinephrine</a:t>
            </a:r>
            <a:r>
              <a:rPr lang="en-US" altLang="en-US">
                <a:latin typeface="Palatino Linotype" panose="02040502050505030304" pitchFamily="18" charset="0"/>
              </a:rPr>
              <a:t> from the  inner adrenal glands, increasing heart and respiration rates, mobilizing sugar and fat, and dulling pain.</a:t>
            </a: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51585AB5-D72B-64A6-3A0A-B7A7F4CDAB79}"/>
              </a:ext>
            </a:extLst>
          </p:cNvPr>
          <p:cNvSpPr>
            <a:spLocks noGrp="1"/>
          </p:cNvSpPr>
          <p:nvPr>
            <p:ph type="sldNum" sz="quarter" idx="12"/>
          </p:nvPr>
        </p:nvSpPr>
        <p:spPr/>
        <p:txBody>
          <a:bodyPr/>
          <a:lstStyle/>
          <a:p>
            <a:fld id="{51EF561C-A238-4DA2-AFD5-4A4D6F915734}" type="slidenum">
              <a:rPr lang="en-US" altLang="en-US"/>
              <a:pPr/>
              <a:t>55</a:t>
            </a:fld>
            <a:endParaRPr lang="en-US" altLang="en-US"/>
          </a:p>
        </p:txBody>
      </p:sp>
      <p:sp>
        <p:nvSpPr>
          <p:cNvPr id="724994" name="Rectangle 2">
            <a:extLst>
              <a:ext uri="{FF2B5EF4-FFF2-40B4-BE49-F238E27FC236}">
                <a16:creationId xmlns:a16="http://schemas.microsoft.com/office/drawing/2014/main" id="{A98B7EC3-AF48-A383-7571-4B6E1A1315D7}"/>
              </a:ext>
            </a:extLst>
          </p:cNvPr>
          <p:cNvSpPr>
            <a:spLocks noGrp="1" noChangeArrowheads="1"/>
          </p:cNvSpPr>
          <p:nvPr>
            <p:ph type="title"/>
          </p:nvPr>
        </p:nvSpPr>
        <p:spPr>
          <a:xfrm>
            <a:off x="671513" y="271463"/>
            <a:ext cx="7772400" cy="1143000"/>
          </a:xfrm>
        </p:spPr>
        <p:txBody>
          <a:bodyPr/>
          <a:lstStyle/>
          <a:p>
            <a:r>
              <a:rPr lang="en-US" altLang="en-US" sz="4000">
                <a:solidFill>
                  <a:schemeClr val="tx1"/>
                </a:solidFill>
                <a:latin typeface="Palatino Linotype" panose="02040502050505030304" pitchFamily="18" charset="0"/>
              </a:rPr>
              <a:t>General Adaptation Syndrome</a:t>
            </a:r>
          </a:p>
        </p:txBody>
      </p:sp>
      <p:sp>
        <p:nvSpPr>
          <p:cNvPr id="724995" name="Text Box 3">
            <a:extLst>
              <a:ext uri="{FF2B5EF4-FFF2-40B4-BE49-F238E27FC236}">
                <a16:creationId xmlns:a16="http://schemas.microsoft.com/office/drawing/2014/main" id="{CD1414BD-A0AD-0B76-F4DD-A6027C9C676D}"/>
              </a:ext>
            </a:extLst>
          </p:cNvPr>
          <p:cNvSpPr txBox="1">
            <a:spLocks noChangeArrowheads="1"/>
          </p:cNvSpPr>
          <p:nvPr/>
        </p:nvSpPr>
        <p:spPr bwMode="auto">
          <a:xfrm>
            <a:off x="446088" y="1412875"/>
            <a:ext cx="8242300" cy="13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2800">
                <a:latin typeface="Palatino Linotype" panose="02040502050505030304" pitchFamily="18" charset="0"/>
              </a:rPr>
              <a:t>According to Selye, a stress response to any kind of</a:t>
            </a:r>
          </a:p>
          <a:p>
            <a:pPr algn="ctr"/>
            <a:r>
              <a:rPr lang="en-US" altLang="en-US" sz="2800">
                <a:latin typeface="Palatino Linotype" panose="02040502050505030304" pitchFamily="18" charset="0"/>
              </a:rPr>
              <a:t>stimulation is similar. The stressed individual goes</a:t>
            </a:r>
          </a:p>
          <a:p>
            <a:pPr algn="ctr"/>
            <a:r>
              <a:rPr lang="en-US" altLang="en-US" sz="2800">
                <a:latin typeface="Palatino Linotype" panose="02040502050505030304" pitchFamily="18" charset="0"/>
              </a:rPr>
              <a:t>through three phases.</a:t>
            </a:r>
          </a:p>
        </p:txBody>
      </p:sp>
      <p:pic>
        <p:nvPicPr>
          <p:cNvPr id="724996" name="Picture 4">
            <a:extLst>
              <a:ext uri="{FF2B5EF4-FFF2-40B4-BE49-F238E27FC236}">
                <a16:creationId xmlns:a16="http://schemas.microsoft.com/office/drawing/2014/main" id="{49182DDA-D461-3D49-8D8D-1D40524F6DAA}"/>
              </a:ext>
            </a:extLst>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85800" y="2743200"/>
            <a:ext cx="7772400" cy="3557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24997" name="Text Box 5">
            <a:extLst>
              <a:ext uri="{FF2B5EF4-FFF2-40B4-BE49-F238E27FC236}">
                <a16:creationId xmlns:a16="http://schemas.microsoft.com/office/drawing/2014/main" id="{510F6581-C9F3-9D36-C474-50E7A81AEE9A}"/>
              </a:ext>
            </a:extLst>
          </p:cNvPr>
          <p:cNvSpPr txBox="1">
            <a:spLocks noChangeArrowheads="1"/>
          </p:cNvSpPr>
          <p:nvPr/>
        </p:nvSpPr>
        <p:spPr bwMode="auto">
          <a:xfrm rot="16200000">
            <a:off x="-305594" y="5182394"/>
            <a:ext cx="1770063"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000"/>
              <a:t>EPA/ Yuri Kochetkov/ Landov</a:t>
            </a:r>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10DE4C13-234C-8E72-E83F-88D034159BB1}"/>
              </a:ext>
            </a:extLst>
          </p:cNvPr>
          <p:cNvSpPr>
            <a:spLocks noGrp="1"/>
          </p:cNvSpPr>
          <p:nvPr>
            <p:ph type="sldNum" sz="quarter" idx="12"/>
          </p:nvPr>
        </p:nvSpPr>
        <p:spPr/>
        <p:txBody>
          <a:bodyPr/>
          <a:lstStyle/>
          <a:p>
            <a:fld id="{1AB158A2-B494-458A-A844-4B4D2B74D43F}" type="slidenum">
              <a:rPr lang="en-US" altLang="en-US"/>
              <a:pPr/>
              <a:t>56</a:t>
            </a:fld>
            <a:endParaRPr lang="en-US" altLang="en-US"/>
          </a:p>
        </p:txBody>
      </p:sp>
      <p:sp>
        <p:nvSpPr>
          <p:cNvPr id="727042" name="Rectangle 2">
            <a:extLst>
              <a:ext uri="{FF2B5EF4-FFF2-40B4-BE49-F238E27FC236}">
                <a16:creationId xmlns:a16="http://schemas.microsoft.com/office/drawing/2014/main" id="{ED6D955B-05ED-EA21-B774-C45249F538F1}"/>
              </a:ext>
            </a:extLst>
          </p:cNvPr>
          <p:cNvSpPr>
            <a:spLocks noGrp="1" noChangeArrowheads="1"/>
          </p:cNvSpPr>
          <p:nvPr>
            <p:ph type="title"/>
          </p:nvPr>
        </p:nvSpPr>
        <p:spPr>
          <a:xfrm>
            <a:off x="671513" y="276225"/>
            <a:ext cx="7772400" cy="1143000"/>
          </a:xfrm>
        </p:spPr>
        <p:txBody>
          <a:bodyPr/>
          <a:lstStyle/>
          <a:p>
            <a:r>
              <a:rPr lang="en-US" altLang="en-US" sz="4000">
                <a:solidFill>
                  <a:schemeClr val="tx1"/>
                </a:solidFill>
                <a:latin typeface="Palatino Linotype" panose="02040502050505030304" pitchFamily="18" charset="0"/>
              </a:rPr>
              <a:t>Stressful Life Events</a:t>
            </a:r>
          </a:p>
        </p:txBody>
      </p:sp>
      <p:sp>
        <p:nvSpPr>
          <p:cNvPr id="727043" name="Rectangle 3">
            <a:extLst>
              <a:ext uri="{FF2B5EF4-FFF2-40B4-BE49-F238E27FC236}">
                <a16:creationId xmlns:a16="http://schemas.microsoft.com/office/drawing/2014/main" id="{C48AAE60-199E-B05E-105D-2F7812AB4E6E}"/>
              </a:ext>
            </a:extLst>
          </p:cNvPr>
          <p:cNvSpPr>
            <a:spLocks noGrp="1" noChangeArrowheads="1"/>
          </p:cNvSpPr>
          <p:nvPr>
            <p:ph type="body" idx="1"/>
          </p:nvPr>
        </p:nvSpPr>
        <p:spPr>
          <a:xfrm>
            <a:off x="700088" y="1566863"/>
            <a:ext cx="7710487" cy="1557337"/>
          </a:xfrm>
        </p:spPr>
        <p:txBody>
          <a:bodyPr/>
          <a:lstStyle/>
          <a:p>
            <a:pPr marL="0" indent="0" algn="ctr">
              <a:lnSpc>
                <a:spcPct val="80000"/>
              </a:lnSpc>
              <a:buFont typeface="Wingdings" panose="05000000000000000000" pitchFamily="2" charset="2"/>
              <a:buNone/>
            </a:pPr>
            <a:r>
              <a:rPr lang="en-US" altLang="en-US" sz="2800">
                <a:solidFill>
                  <a:srgbClr val="0000FF"/>
                </a:solidFill>
                <a:latin typeface="Palatino Linotype" panose="02040502050505030304" pitchFamily="18" charset="0"/>
              </a:rPr>
              <a:t>Catastrophic Events:</a:t>
            </a:r>
            <a:r>
              <a:rPr lang="en-US" altLang="en-US" sz="2800">
                <a:solidFill>
                  <a:srgbClr val="6600CC"/>
                </a:solidFill>
                <a:latin typeface="Palatino Linotype" panose="02040502050505030304" pitchFamily="18" charset="0"/>
              </a:rPr>
              <a:t> </a:t>
            </a:r>
            <a:r>
              <a:rPr lang="en-US" altLang="en-US" sz="2800">
                <a:latin typeface="Palatino Linotype" panose="02040502050505030304" pitchFamily="18" charset="0"/>
              </a:rPr>
              <a:t>Catastrophic events like </a:t>
            </a:r>
            <a:r>
              <a:rPr lang="en-US" altLang="en-US" sz="2800">
                <a:solidFill>
                  <a:srgbClr val="6600CC"/>
                </a:solidFill>
                <a:latin typeface="Palatino Linotype" panose="02040502050505030304" pitchFamily="18" charset="0"/>
              </a:rPr>
              <a:t> </a:t>
            </a:r>
            <a:r>
              <a:rPr lang="en-US" altLang="en-US" sz="2800">
                <a:latin typeface="Palatino Linotype" panose="02040502050505030304" pitchFamily="18" charset="0"/>
              </a:rPr>
              <a:t>earthquakes, combat stress, and floods lead individuals to become depressed, sleepless, and anxious. </a:t>
            </a: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F32FC0D4-D940-4A9C-A7E6-BB0BE3DEEFB2}"/>
              </a:ext>
            </a:extLst>
          </p:cNvPr>
          <p:cNvSpPr>
            <a:spLocks noGrp="1"/>
          </p:cNvSpPr>
          <p:nvPr>
            <p:ph type="sldNum" sz="quarter" idx="12"/>
          </p:nvPr>
        </p:nvSpPr>
        <p:spPr/>
        <p:txBody>
          <a:bodyPr/>
          <a:lstStyle/>
          <a:p>
            <a:fld id="{12FABD27-17F0-420B-A3C0-1824743D181B}" type="slidenum">
              <a:rPr lang="en-US" altLang="en-US"/>
              <a:pPr/>
              <a:t>57</a:t>
            </a:fld>
            <a:endParaRPr lang="en-US" altLang="en-US"/>
          </a:p>
        </p:txBody>
      </p:sp>
      <p:sp>
        <p:nvSpPr>
          <p:cNvPr id="729090" name="Rectangle 2">
            <a:extLst>
              <a:ext uri="{FF2B5EF4-FFF2-40B4-BE49-F238E27FC236}">
                <a16:creationId xmlns:a16="http://schemas.microsoft.com/office/drawing/2014/main" id="{378096D6-6DA6-2014-1354-1F46E2A20B8F}"/>
              </a:ext>
            </a:extLst>
          </p:cNvPr>
          <p:cNvSpPr>
            <a:spLocks noGrp="1" noChangeArrowheads="1"/>
          </p:cNvSpPr>
          <p:nvPr>
            <p:ph type="title"/>
          </p:nvPr>
        </p:nvSpPr>
        <p:spPr>
          <a:xfrm>
            <a:off x="671513" y="276225"/>
            <a:ext cx="7772400" cy="1143000"/>
          </a:xfrm>
        </p:spPr>
        <p:txBody>
          <a:bodyPr/>
          <a:lstStyle/>
          <a:p>
            <a:r>
              <a:rPr lang="en-US" altLang="en-US" sz="4000">
                <a:solidFill>
                  <a:schemeClr val="tx1"/>
                </a:solidFill>
                <a:latin typeface="Palatino Linotype" panose="02040502050505030304" pitchFamily="18" charset="0"/>
              </a:rPr>
              <a:t>Significant Life Changes</a:t>
            </a:r>
          </a:p>
        </p:txBody>
      </p:sp>
      <p:sp>
        <p:nvSpPr>
          <p:cNvPr id="729091" name="Rectangle 3">
            <a:extLst>
              <a:ext uri="{FF2B5EF4-FFF2-40B4-BE49-F238E27FC236}">
                <a16:creationId xmlns:a16="http://schemas.microsoft.com/office/drawing/2014/main" id="{7971E272-B680-583C-288C-F40279027F7E}"/>
              </a:ext>
            </a:extLst>
          </p:cNvPr>
          <p:cNvSpPr>
            <a:spLocks noGrp="1" noChangeArrowheads="1"/>
          </p:cNvSpPr>
          <p:nvPr>
            <p:ph type="body" sz="half" idx="1"/>
          </p:nvPr>
        </p:nvSpPr>
        <p:spPr>
          <a:xfrm>
            <a:off x="595313" y="1600200"/>
            <a:ext cx="7924800" cy="1371600"/>
          </a:xfrm>
        </p:spPr>
        <p:txBody>
          <a:bodyPr/>
          <a:lstStyle/>
          <a:p>
            <a:pPr marL="0" indent="0" algn="ctr">
              <a:lnSpc>
                <a:spcPct val="90000"/>
              </a:lnSpc>
              <a:buFont typeface="Wingdings" panose="05000000000000000000" pitchFamily="2" charset="2"/>
              <a:buNone/>
            </a:pPr>
            <a:r>
              <a:rPr lang="en-US" altLang="en-US" sz="2800">
                <a:latin typeface="Palatino Linotype" panose="02040502050505030304" pitchFamily="18" charset="0"/>
              </a:rPr>
              <a:t>The death of a loved one, a divorce, a loss of job, or a promotion may leave individuals vulnerable to disease.</a:t>
            </a:r>
          </a:p>
        </p:txBody>
      </p:sp>
      <p:pic>
        <p:nvPicPr>
          <p:cNvPr id="729092" name="Picture 4">
            <a:extLst>
              <a:ext uri="{FF2B5EF4-FFF2-40B4-BE49-F238E27FC236}">
                <a16:creationId xmlns:a16="http://schemas.microsoft.com/office/drawing/2014/main" id="{EE7D86A6-7E15-0CA6-4262-4A552BC056BE}"/>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1066800" y="3009900"/>
            <a:ext cx="6400800" cy="35194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FE9AF8E1-588A-B50E-E0C6-0FE950E80226}"/>
              </a:ext>
            </a:extLst>
          </p:cNvPr>
          <p:cNvSpPr>
            <a:spLocks noGrp="1"/>
          </p:cNvSpPr>
          <p:nvPr>
            <p:ph type="sldNum" sz="quarter" idx="12"/>
          </p:nvPr>
        </p:nvSpPr>
        <p:spPr/>
        <p:txBody>
          <a:bodyPr/>
          <a:lstStyle/>
          <a:p>
            <a:fld id="{FB9AA55A-47DA-4538-BD07-2270ABA33CCB}" type="slidenum">
              <a:rPr lang="en-US" altLang="en-US"/>
              <a:pPr/>
              <a:t>58</a:t>
            </a:fld>
            <a:endParaRPr lang="en-US" altLang="en-US"/>
          </a:p>
        </p:txBody>
      </p:sp>
      <p:sp>
        <p:nvSpPr>
          <p:cNvPr id="731138" name="Rectangle 2">
            <a:extLst>
              <a:ext uri="{FF2B5EF4-FFF2-40B4-BE49-F238E27FC236}">
                <a16:creationId xmlns:a16="http://schemas.microsoft.com/office/drawing/2014/main" id="{39FE0424-AD31-0F61-63D0-F90409ED576B}"/>
              </a:ext>
            </a:extLst>
          </p:cNvPr>
          <p:cNvSpPr>
            <a:spLocks noGrp="1" noChangeArrowheads="1"/>
          </p:cNvSpPr>
          <p:nvPr>
            <p:ph type="title"/>
          </p:nvPr>
        </p:nvSpPr>
        <p:spPr>
          <a:xfrm>
            <a:off x="671513" y="276225"/>
            <a:ext cx="7772400" cy="1143000"/>
          </a:xfrm>
        </p:spPr>
        <p:txBody>
          <a:bodyPr/>
          <a:lstStyle/>
          <a:p>
            <a:r>
              <a:rPr lang="en-US" altLang="en-US" sz="4000">
                <a:solidFill>
                  <a:schemeClr val="tx1"/>
                </a:solidFill>
                <a:latin typeface="Palatino Linotype" panose="02040502050505030304" pitchFamily="18" charset="0"/>
              </a:rPr>
              <a:t>Daily Hassles</a:t>
            </a:r>
          </a:p>
        </p:txBody>
      </p:sp>
      <p:sp>
        <p:nvSpPr>
          <p:cNvPr id="731139" name="Rectangle 3">
            <a:extLst>
              <a:ext uri="{FF2B5EF4-FFF2-40B4-BE49-F238E27FC236}">
                <a16:creationId xmlns:a16="http://schemas.microsoft.com/office/drawing/2014/main" id="{570C660C-B0D9-19A6-9078-C6CD0B004ED5}"/>
              </a:ext>
            </a:extLst>
          </p:cNvPr>
          <p:cNvSpPr>
            <a:spLocks noGrp="1" noChangeArrowheads="1"/>
          </p:cNvSpPr>
          <p:nvPr>
            <p:ph type="body" idx="1"/>
          </p:nvPr>
        </p:nvSpPr>
        <p:spPr>
          <a:xfrm>
            <a:off x="700088" y="1585913"/>
            <a:ext cx="7710487" cy="1538287"/>
          </a:xfrm>
        </p:spPr>
        <p:txBody>
          <a:bodyPr/>
          <a:lstStyle/>
          <a:p>
            <a:pPr marL="0" indent="0" algn="ctr">
              <a:buFont typeface="Wingdings" panose="05000000000000000000" pitchFamily="2" charset="2"/>
              <a:buNone/>
            </a:pPr>
            <a:r>
              <a:rPr lang="en-US" altLang="en-US" sz="2800">
                <a:latin typeface="Palatino Linotype" panose="02040502050505030304" pitchFamily="18" charset="0"/>
              </a:rPr>
              <a:t>Rush hour traffic, long lines, job stress, and becoming burnt-out are the most significant sources of stress and can damage health.</a:t>
            </a:r>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3E38D886-07CD-AB20-75A1-634F5674287F}"/>
              </a:ext>
            </a:extLst>
          </p:cNvPr>
          <p:cNvSpPr>
            <a:spLocks noGrp="1"/>
          </p:cNvSpPr>
          <p:nvPr>
            <p:ph type="sldNum" sz="quarter" idx="12"/>
          </p:nvPr>
        </p:nvSpPr>
        <p:spPr/>
        <p:txBody>
          <a:bodyPr/>
          <a:lstStyle/>
          <a:p>
            <a:fld id="{D0051F60-6D47-4B82-95A3-61185877E9B4}" type="slidenum">
              <a:rPr lang="en-US" altLang="en-US"/>
              <a:pPr/>
              <a:t>59</a:t>
            </a:fld>
            <a:endParaRPr lang="en-US" altLang="en-US"/>
          </a:p>
        </p:txBody>
      </p:sp>
      <p:sp>
        <p:nvSpPr>
          <p:cNvPr id="733186" name="Rectangle 2">
            <a:extLst>
              <a:ext uri="{FF2B5EF4-FFF2-40B4-BE49-F238E27FC236}">
                <a16:creationId xmlns:a16="http://schemas.microsoft.com/office/drawing/2014/main" id="{B49FCEAF-596F-FF87-4FF5-E3338F516D02}"/>
              </a:ext>
            </a:extLst>
          </p:cNvPr>
          <p:cNvSpPr>
            <a:spLocks noGrp="1" noChangeArrowheads="1"/>
          </p:cNvSpPr>
          <p:nvPr>
            <p:ph type="title"/>
          </p:nvPr>
        </p:nvSpPr>
        <p:spPr>
          <a:xfrm>
            <a:off x="671513" y="276225"/>
            <a:ext cx="7772400" cy="1143000"/>
          </a:xfrm>
        </p:spPr>
        <p:txBody>
          <a:bodyPr/>
          <a:lstStyle/>
          <a:p>
            <a:r>
              <a:rPr lang="en-US" altLang="en-US" sz="4000">
                <a:solidFill>
                  <a:schemeClr val="tx1"/>
                </a:solidFill>
                <a:latin typeface="Palatino Linotype" panose="02040502050505030304" pitchFamily="18" charset="0"/>
              </a:rPr>
              <a:t>Stress and the Heart</a:t>
            </a:r>
          </a:p>
        </p:txBody>
      </p:sp>
      <p:sp>
        <p:nvSpPr>
          <p:cNvPr id="733187" name="Rectangle 3">
            <a:extLst>
              <a:ext uri="{FF2B5EF4-FFF2-40B4-BE49-F238E27FC236}">
                <a16:creationId xmlns:a16="http://schemas.microsoft.com/office/drawing/2014/main" id="{34FFAC38-81A4-39FB-11DB-5F4451EE1E2A}"/>
              </a:ext>
            </a:extLst>
          </p:cNvPr>
          <p:cNvSpPr>
            <a:spLocks noGrp="1" noChangeArrowheads="1"/>
          </p:cNvSpPr>
          <p:nvPr>
            <p:ph type="body" sz="half" idx="1"/>
          </p:nvPr>
        </p:nvSpPr>
        <p:spPr>
          <a:xfrm>
            <a:off x="533400" y="1447800"/>
            <a:ext cx="8077200" cy="1447800"/>
          </a:xfrm>
        </p:spPr>
        <p:txBody>
          <a:bodyPr/>
          <a:lstStyle/>
          <a:p>
            <a:pPr marL="0" indent="0" algn="ctr">
              <a:buFont typeface="Wingdings" panose="05000000000000000000" pitchFamily="2" charset="2"/>
              <a:buNone/>
            </a:pPr>
            <a:r>
              <a:rPr lang="en-US" altLang="en-US" sz="2800">
                <a:latin typeface="Palatino Linotype" panose="02040502050505030304" pitchFamily="18" charset="0"/>
              </a:rPr>
              <a:t>Stress that leads to elevated blood pressure may result in </a:t>
            </a:r>
            <a:r>
              <a:rPr lang="en-US" altLang="en-US" sz="2800">
                <a:solidFill>
                  <a:srgbClr val="0000FF"/>
                </a:solidFill>
                <a:latin typeface="Palatino Linotype" panose="02040502050505030304" pitchFamily="18" charset="0"/>
              </a:rPr>
              <a:t>coronary heart disease,</a:t>
            </a:r>
            <a:r>
              <a:rPr lang="en-US" altLang="en-US" sz="2800">
                <a:latin typeface="Palatino Linotype" panose="02040502050505030304" pitchFamily="18" charset="0"/>
              </a:rPr>
              <a:t> a clogging of the vessels that nourish the heart muscle.</a:t>
            </a:r>
          </a:p>
        </p:txBody>
      </p:sp>
      <p:pic>
        <p:nvPicPr>
          <p:cNvPr id="733188" name="Picture 4">
            <a:extLst>
              <a:ext uri="{FF2B5EF4-FFF2-40B4-BE49-F238E27FC236}">
                <a16:creationId xmlns:a16="http://schemas.microsoft.com/office/drawing/2014/main" id="{42F672EB-E7EA-54B4-F0CE-3E7927C660C5}"/>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2552700" y="3048000"/>
            <a:ext cx="4038600" cy="26527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33189" name="Text Box 5">
            <a:extLst>
              <a:ext uri="{FF2B5EF4-FFF2-40B4-BE49-F238E27FC236}">
                <a16:creationId xmlns:a16="http://schemas.microsoft.com/office/drawing/2014/main" id="{995E1DF3-8701-1C67-2A82-D3F7A7898E57}"/>
              </a:ext>
            </a:extLst>
          </p:cNvPr>
          <p:cNvSpPr txBox="1">
            <a:spLocks noChangeArrowheads="1"/>
          </p:cNvSpPr>
          <p:nvPr/>
        </p:nvSpPr>
        <p:spPr bwMode="auto">
          <a:xfrm>
            <a:off x="371475" y="3886200"/>
            <a:ext cx="1925638"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2000">
                <a:latin typeface="Palatino Linotype" panose="02040502050505030304" pitchFamily="18" charset="0"/>
              </a:rPr>
              <a:t>Plaque in</a:t>
            </a:r>
          </a:p>
          <a:p>
            <a:pPr algn="ctr"/>
            <a:r>
              <a:rPr lang="en-US" altLang="en-US" sz="2000">
                <a:latin typeface="Palatino Linotype" panose="02040502050505030304" pitchFamily="18" charset="0"/>
              </a:rPr>
              <a:t>coronary artery</a:t>
            </a:r>
          </a:p>
        </p:txBody>
      </p:sp>
      <p:sp>
        <p:nvSpPr>
          <p:cNvPr id="733190" name="Line 6">
            <a:extLst>
              <a:ext uri="{FF2B5EF4-FFF2-40B4-BE49-F238E27FC236}">
                <a16:creationId xmlns:a16="http://schemas.microsoft.com/office/drawing/2014/main" id="{64272176-A661-E20A-B82E-C36CC29614D5}"/>
              </a:ext>
            </a:extLst>
          </p:cNvPr>
          <p:cNvSpPr>
            <a:spLocks noChangeShapeType="1"/>
          </p:cNvSpPr>
          <p:nvPr/>
        </p:nvSpPr>
        <p:spPr bwMode="auto">
          <a:xfrm>
            <a:off x="1905000" y="4648200"/>
            <a:ext cx="137160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3191" name="Text Box 7">
            <a:extLst>
              <a:ext uri="{FF2B5EF4-FFF2-40B4-BE49-F238E27FC236}">
                <a16:creationId xmlns:a16="http://schemas.microsoft.com/office/drawing/2014/main" id="{A5DF5510-75C7-7B47-6E5A-23DB2F962258}"/>
              </a:ext>
            </a:extLst>
          </p:cNvPr>
          <p:cNvSpPr txBox="1">
            <a:spLocks noChangeArrowheads="1"/>
          </p:cNvSpPr>
          <p:nvPr/>
        </p:nvSpPr>
        <p:spPr bwMode="auto">
          <a:xfrm>
            <a:off x="7281863" y="4038600"/>
            <a:ext cx="106997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2000">
                <a:latin typeface="Palatino Linotype" panose="02040502050505030304" pitchFamily="18" charset="0"/>
              </a:rPr>
              <a:t>Artery</a:t>
            </a:r>
          </a:p>
          <a:p>
            <a:pPr algn="ctr"/>
            <a:r>
              <a:rPr lang="en-US" altLang="en-US" sz="2000">
                <a:latin typeface="Palatino Linotype" panose="02040502050505030304" pitchFamily="18" charset="0"/>
              </a:rPr>
              <a:t>clogged</a:t>
            </a:r>
          </a:p>
        </p:txBody>
      </p:sp>
      <p:sp>
        <p:nvSpPr>
          <p:cNvPr id="733192" name="Line 8">
            <a:extLst>
              <a:ext uri="{FF2B5EF4-FFF2-40B4-BE49-F238E27FC236}">
                <a16:creationId xmlns:a16="http://schemas.microsoft.com/office/drawing/2014/main" id="{E92E0BF3-9760-3EB4-32AE-489A945A18EB}"/>
              </a:ext>
            </a:extLst>
          </p:cNvPr>
          <p:cNvSpPr>
            <a:spLocks noChangeShapeType="1"/>
          </p:cNvSpPr>
          <p:nvPr/>
        </p:nvSpPr>
        <p:spPr bwMode="auto">
          <a:xfrm flipH="1">
            <a:off x="6172200" y="4267200"/>
            <a:ext cx="1066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0DFED44E-CF9B-810B-C6E5-2EB681C4F303}"/>
              </a:ext>
            </a:extLst>
          </p:cNvPr>
          <p:cNvSpPr>
            <a:spLocks noGrp="1"/>
          </p:cNvSpPr>
          <p:nvPr>
            <p:ph type="sldNum" sz="quarter" idx="12"/>
          </p:nvPr>
        </p:nvSpPr>
        <p:spPr/>
        <p:txBody>
          <a:bodyPr/>
          <a:lstStyle/>
          <a:p>
            <a:fld id="{7E0C4B68-D734-47FA-90FB-A9AC76D05689}" type="slidenum">
              <a:rPr lang="en-US" altLang="en-US"/>
              <a:pPr/>
              <a:t>60</a:t>
            </a:fld>
            <a:endParaRPr lang="en-US" altLang="en-US"/>
          </a:p>
        </p:txBody>
      </p:sp>
      <p:sp>
        <p:nvSpPr>
          <p:cNvPr id="735234" name="Rectangle 2">
            <a:extLst>
              <a:ext uri="{FF2B5EF4-FFF2-40B4-BE49-F238E27FC236}">
                <a16:creationId xmlns:a16="http://schemas.microsoft.com/office/drawing/2014/main" id="{3242D060-0A4E-AFA4-B9A4-9F2278BDE263}"/>
              </a:ext>
            </a:extLst>
          </p:cNvPr>
          <p:cNvSpPr>
            <a:spLocks noGrp="1" noChangeArrowheads="1"/>
          </p:cNvSpPr>
          <p:nvPr>
            <p:ph type="title"/>
          </p:nvPr>
        </p:nvSpPr>
        <p:spPr>
          <a:xfrm>
            <a:off x="671513" y="276225"/>
            <a:ext cx="7772400" cy="1143000"/>
          </a:xfrm>
        </p:spPr>
        <p:txBody>
          <a:bodyPr/>
          <a:lstStyle/>
          <a:p>
            <a:r>
              <a:rPr lang="en-US" altLang="en-US" sz="4000">
                <a:latin typeface="Palatino Linotype" panose="02040502050505030304" pitchFamily="18" charset="0"/>
              </a:rPr>
              <a:t>Personality Types</a:t>
            </a:r>
          </a:p>
        </p:txBody>
      </p:sp>
      <p:sp>
        <p:nvSpPr>
          <p:cNvPr id="735235" name="Rectangle 3">
            <a:extLst>
              <a:ext uri="{FF2B5EF4-FFF2-40B4-BE49-F238E27FC236}">
                <a16:creationId xmlns:a16="http://schemas.microsoft.com/office/drawing/2014/main" id="{41C648B6-6188-E338-B732-C4A725F838AF}"/>
              </a:ext>
            </a:extLst>
          </p:cNvPr>
          <p:cNvSpPr>
            <a:spLocks noGrp="1" noChangeArrowheads="1"/>
          </p:cNvSpPr>
          <p:nvPr>
            <p:ph type="body" sz="half" idx="1"/>
          </p:nvPr>
        </p:nvSpPr>
        <p:spPr>
          <a:xfrm>
            <a:off x="557213" y="1600200"/>
            <a:ext cx="8010525" cy="1828800"/>
          </a:xfrm>
        </p:spPr>
        <p:txBody>
          <a:bodyPr/>
          <a:lstStyle/>
          <a:p>
            <a:pPr marL="0" indent="0" algn="ctr">
              <a:buFont typeface="Wingdings" panose="05000000000000000000" pitchFamily="2" charset="2"/>
              <a:buNone/>
            </a:pPr>
            <a:r>
              <a:rPr lang="en-US" altLang="en-US" sz="2800">
                <a:solidFill>
                  <a:srgbClr val="0000FF"/>
                </a:solidFill>
                <a:latin typeface="Palatino Linotype" panose="02040502050505030304" pitchFamily="18" charset="0"/>
              </a:rPr>
              <a:t>Type A</a:t>
            </a:r>
            <a:r>
              <a:rPr lang="en-US" altLang="en-US" sz="2800">
                <a:solidFill>
                  <a:srgbClr val="6600CC"/>
                </a:solidFill>
                <a:latin typeface="Palatino Linotype" panose="02040502050505030304" pitchFamily="18" charset="0"/>
              </a:rPr>
              <a:t> </a:t>
            </a:r>
            <a:r>
              <a:rPr lang="en-US" altLang="en-US" sz="2800">
                <a:latin typeface="Palatino Linotype" panose="02040502050505030304" pitchFamily="18" charset="0"/>
              </a:rPr>
              <a:t>is a term used for competitive, hard-driving, impatient, verbally aggressive, and anger-prone people. </a:t>
            </a:r>
            <a:r>
              <a:rPr lang="en-US" altLang="en-US" sz="2800">
                <a:solidFill>
                  <a:srgbClr val="0000FF"/>
                </a:solidFill>
                <a:latin typeface="Palatino Linotype" panose="02040502050505030304" pitchFamily="18" charset="0"/>
              </a:rPr>
              <a:t>Type B</a:t>
            </a:r>
            <a:r>
              <a:rPr lang="en-US" altLang="en-US" sz="2800">
                <a:solidFill>
                  <a:srgbClr val="6600CC"/>
                </a:solidFill>
                <a:latin typeface="Palatino Linotype" panose="02040502050505030304" pitchFamily="18" charset="0"/>
              </a:rPr>
              <a:t> </a:t>
            </a:r>
            <a:r>
              <a:rPr lang="en-US" altLang="en-US" sz="2800">
                <a:latin typeface="Palatino Linotype" panose="02040502050505030304" pitchFamily="18" charset="0"/>
              </a:rPr>
              <a:t>refers to</a:t>
            </a:r>
            <a:r>
              <a:rPr lang="en-US" altLang="en-US" sz="2800">
                <a:solidFill>
                  <a:srgbClr val="6600CC"/>
                </a:solidFill>
                <a:latin typeface="Palatino Linotype" panose="02040502050505030304" pitchFamily="18" charset="0"/>
              </a:rPr>
              <a:t> </a:t>
            </a:r>
            <a:r>
              <a:rPr lang="en-US" altLang="en-US" sz="2800">
                <a:latin typeface="Palatino Linotype" panose="02040502050505030304" pitchFamily="18" charset="0"/>
              </a:rPr>
              <a:t>easygoing, relaxed people (Friedman and Rosenman, 1974).</a:t>
            </a:r>
          </a:p>
        </p:txBody>
      </p:sp>
      <p:sp>
        <p:nvSpPr>
          <p:cNvPr id="735236" name="Text Box 4">
            <a:extLst>
              <a:ext uri="{FF2B5EF4-FFF2-40B4-BE49-F238E27FC236}">
                <a16:creationId xmlns:a16="http://schemas.microsoft.com/office/drawing/2014/main" id="{5AD3093C-B2C9-2B75-4ABB-6B0EB2013A3E}"/>
              </a:ext>
            </a:extLst>
          </p:cNvPr>
          <p:cNvSpPr txBox="1">
            <a:spLocks noChangeArrowheads="1"/>
          </p:cNvSpPr>
          <p:nvPr/>
        </p:nvSpPr>
        <p:spPr bwMode="auto">
          <a:xfrm>
            <a:off x="1282700" y="4648200"/>
            <a:ext cx="65849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a:latin typeface="Palatino Linotype" panose="02040502050505030304" pitchFamily="18" charset="0"/>
              </a:rPr>
              <a:t>Type A personalities are more likely to develop</a:t>
            </a:r>
          </a:p>
          <a:p>
            <a:pPr algn="ctr"/>
            <a:r>
              <a:rPr lang="en-US" altLang="en-US">
                <a:latin typeface="Palatino Linotype" panose="02040502050505030304" pitchFamily="18" charset="0"/>
              </a:rPr>
              <a:t>coronary heart disease.</a:t>
            </a:r>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F31DE392-9E5B-861B-1CA7-C17B2516800B}"/>
              </a:ext>
            </a:extLst>
          </p:cNvPr>
          <p:cNvSpPr>
            <a:spLocks noGrp="1"/>
          </p:cNvSpPr>
          <p:nvPr>
            <p:ph type="sldNum" sz="quarter" idx="12"/>
          </p:nvPr>
        </p:nvSpPr>
        <p:spPr/>
        <p:txBody>
          <a:bodyPr/>
          <a:lstStyle/>
          <a:p>
            <a:fld id="{F3B4D151-EDE6-44C8-8373-0283B2FC0EE7}" type="slidenum">
              <a:rPr lang="en-US" altLang="en-US"/>
              <a:pPr/>
              <a:t>61</a:t>
            </a:fld>
            <a:endParaRPr lang="en-US" altLang="en-US"/>
          </a:p>
        </p:txBody>
      </p:sp>
      <p:sp>
        <p:nvSpPr>
          <p:cNvPr id="737282" name="Rectangle 2">
            <a:extLst>
              <a:ext uri="{FF2B5EF4-FFF2-40B4-BE49-F238E27FC236}">
                <a16:creationId xmlns:a16="http://schemas.microsoft.com/office/drawing/2014/main" id="{7869D323-0DDA-462B-2E5D-7416FCB06EB3}"/>
              </a:ext>
            </a:extLst>
          </p:cNvPr>
          <p:cNvSpPr>
            <a:spLocks noGrp="1" noChangeArrowheads="1"/>
          </p:cNvSpPr>
          <p:nvPr>
            <p:ph type="title"/>
          </p:nvPr>
        </p:nvSpPr>
        <p:spPr>
          <a:xfrm>
            <a:off x="671513" y="276225"/>
            <a:ext cx="7772400" cy="1143000"/>
          </a:xfrm>
        </p:spPr>
        <p:txBody>
          <a:bodyPr/>
          <a:lstStyle/>
          <a:p>
            <a:r>
              <a:rPr lang="en-US" altLang="en-US" sz="4000">
                <a:latin typeface="Palatino Linotype" panose="02040502050505030304" pitchFamily="18" charset="0"/>
              </a:rPr>
              <a:t>Pessimism and Heart Disease</a:t>
            </a:r>
          </a:p>
        </p:txBody>
      </p:sp>
      <p:sp>
        <p:nvSpPr>
          <p:cNvPr id="737283" name="Rectangle 3">
            <a:extLst>
              <a:ext uri="{FF2B5EF4-FFF2-40B4-BE49-F238E27FC236}">
                <a16:creationId xmlns:a16="http://schemas.microsoft.com/office/drawing/2014/main" id="{9A015C25-727B-F9CA-3079-BFA20C9BA730}"/>
              </a:ext>
            </a:extLst>
          </p:cNvPr>
          <p:cNvSpPr>
            <a:spLocks noGrp="1" noChangeArrowheads="1"/>
          </p:cNvSpPr>
          <p:nvPr>
            <p:ph type="body" sz="half" idx="1"/>
          </p:nvPr>
        </p:nvSpPr>
        <p:spPr>
          <a:xfrm>
            <a:off x="557213" y="1600200"/>
            <a:ext cx="8010525" cy="1828800"/>
          </a:xfrm>
        </p:spPr>
        <p:txBody>
          <a:bodyPr/>
          <a:lstStyle/>
          <a:p>
            <a:pPr marL="0" indent="0" algn="ctr">
              <a:buFont typeface="Wingdings" panose="05000000000000000000" pitchFamily="2" charset="2"/>
              <a:buNone/>
            </a:pPr>
            <a:r>
              <a:rPr lang="en-US" altLang="en-US" sz="2800">
                <a:latin typeface="Palatino Linotype" panose="02040502050505030304" pitchFamily="18" charset="0"/>
              </a:rPr>
              <a:t>Pessimistic adult men are twice as likely to develop heart disease over a 10-year period (Kubzansky et al., 2001).</a:t>
            </a:r>
          </a:p>
        </p:txBody>
      </p:sp>
      <p:pic>
        <p:nvPicPr>
          <p:cNvPr id="737284" name="Picture 4">
            <a:extLst>
              <a:ext uri="{FF2B5EF4-FFF2-40B4-BE49-F238E27FC236}">
                <a16:creationId xmlns:a16="http://schemas.microsoft.com/office/drawing/2014/main" id="{36C4F2AA-CBD1-9CCB-F344-B136D0741D6B}"/>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1676400" y="3209925"/>
            <a:ext cx="5638800" cy="3251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C36B8B55-6C84-781B-7A2E-B5B8C1D547AF}"/>
              </a:ext>
            </a:extLst>
          </p:cNvPr>
          <p:cNvSpPr>
            <a:spLocks noGrp="1"/>
          </p:cNvSpPr>
          <p:nvPr>
            <p:ph type="sldNum" sz="quarter" idx="12"/>
          </p:nvPr>
        </p:nvSpPr>
        <p:spPr/>
        <p:txBody>
          <a:bodyPr/>
          <a:lstStyle/>
          <a:p>
            <a:fld id="{E619B135-E287-4374-8953-62F913E5746D}" type="slidenum">
              <a:rPr lang="en-US" altLang="en-US"/>
              <a:pPr/>
              <a:t>62</a:t>
            </a:fld>
            <a:endParaRPr lang="en-US" altLang="en-US"/>
          </a:p>
        </p:txBody>
      </p:sp>
      <p:sp>
        <p:nvSpPr>
          <p:cNvPr id="739330" name="Rectangle 2">
            <a:extLst>
              <a:ext uri="{FF2B5EF4-FFF2-40B4-BE49-F238E27FC236}">
                <a16:creationId xmlns:a16="http://schemas.microsoft.com/office/drawing/2014/main" id="{2AACB175-65E7-9F6A-3776-BDEE9874CBF5}"/>
              </a:ext>
            </a:extLst>
          </p:cNvPr>
          <p:cNvSpPr>
            <a:spLocks noGrp="1" noChangeArrowheads="1"/>
          </p:cNvSpPr>
          <p:nvPr>
            <p:ph type="title"/>
          </p:nvPr>
        </p:nvSpPr>
        <p:spPr>
          <a:xfrm>
            <a:off x="671513" y="276225"/>
            <a:ext cx="7772400" cy="1143000"/>
          </a:xfrm>
        </p:spPr>
        <p:txBody>
          <a:bodyPr/>
          <a:lstStyle/>
          <a:p>
            <a:r>
              <a:rPr lang="en-US" altLang="en-US" sz="4000">
                <a:solidFill>
                  <a:schemeClr val="tx1"/>
                </a:solidFill>
                <a:latin typeface="Palatino Linotype" panose="02040502050505030304" pitchFamily="18" charset="0"/>
              </a:rPr>
              <a:t>Stress &amp; Susceptibility to Disease</a:t>
            </a:r>
          </a:p>
        </p:txBody>
      </p:sp>
      <p:sp>
        <p:nvSpPr>
          <p:cNvPr id="739331" name="Rectangle 3">
            <a:extLst>
              <a:ext uri="{FF2B5EF4-FFF2-40B4-BE49-F238E27FC236}">
                <a16:creationId xmlns:a16="http://schemas.microsoft.com/office/drawing/2014/main" id="{64F1265D-E1BD-AB20-ABEF-E26BA5D36A1A}"/>
              </a:ext>
            </a:extLst>
          </p:cNvPr>
          <p:cNvSpPr>
            <a:spLocks noGrp="1" noChangeArrowheads="1"/>
          </p:cNvSpPr>
          <p:nvPr>
            <p:ph type="body" sz="half" idx="1"/>
          </p:nvPr>
        </p:nvSpPr>
        <p:spPr>
          <a:xfrm>
            <a:off x="519113" y="1447800"/>
            <a:ext cx="8077200" cy="4343400"/>
          </a:xfrm>
        </p:spPr>
        <p:txBody>
          <a:bodyPr/>
          <a:lstStyle/>
          <a:p>
            <a:pPr marL="0" indent="0" algn="ctr">
              <a:buFont typeface="Wingdings" panose="05000000000000000000" pitchFamily="2" charset="2"/>
              <a:buNone/>
            </a:pPr>
            <a:r>
              <a:rPr lang="en-US" altLang="en-US" sz="2800">
                <a:latin typeface="Palatino Linotype" panose="02040502050505030304" pitchFamily="18" charset="0"/>
              </a:rPr>
              <a:t>A </a:t>
            </a:r>
            <a:r>
              <a:rPr lang="en-US" altLang="en-US" sz="2800">
                <a:solidFill>
                  <a:srgbClr val="0000FF"/>
                </a:solidFill>
                <a:latin typeface="Palatino Linotype" panose="02040502050505030304" pitchFamily="18" charset="0"/>
              </a:rPr>
              <a:t>psychophysiological illness</a:t>
            </a:r>
            <a:r>
              <a:rPr lang="en-US" altLang="en-US" sz="2800">
                <a:latin typeface="Palatino Linotype" panose="02040502050505030304" pitchFamily="18" charset="0"/>
              </a:rPr>
              <a:t> is any stress-related physical illness such as hypertension and some headaches. </a:t>
            </a:r>
          </a:p>
          <a:p>
            <a:pPr marL="0" indent="0" algn="ctr">
              <a:buFont typeface="Wingdings" panose="05000000000000000000" pitchFamily="2" charset="2"/>
              <a:buNone/>
            </a:pPr>
            <a:endParaRPr lang="en-US" altLang="en-US" sz="2800">
              <a:latin typeface="Palatino Linotype" panose="02040502050505030304" pitchFamily="18" charset="0"/>
            </a:endParaRPr>
          </a:p>
          <a:p>
            <a:pPr marL="0" indent="0" algn="ctr">
              <a:buFont typeface="Wingdings" panose="05000000000000000000" pitchFamily="2" charset="2"/>
              <a:buNone/>
            </a:pPr>
            <a:r>
              <a:rPr lang="en-US" altLang="en-US" sz="2800">
                <a:solidFill>
                  <a:srgbClr val="0000FF"/>
                </a:solidFill>
                <a:latin typeface="Palatino Linotype" panose="02040502050505030304" pitchFamily="18" charset="0"/>
              </a:rPr>
              <a:t>Psychoneuroimmunology (PNI)</a:t>
            </a:r>
            <a:r>
              <a:rPr lang="en-US" altLang="en-US" sz="2800">
                <a:latin typeface="Palatino Linotype" panose="02040502050505030304" pitchFamily="18" charset="0"/>
              </a:rPr>
              <a:t> is a developing field in which the health effects of psychological, neural, and endocrine processes on the immune system are studied. </a:t>
            </a: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7">
            <a:extLst>
              <a:ext uri="{FF2B5EF4-FFF2-40B4-BE49-F238E27FC236}">
                <a16:creationId xmlns:a16="http://schemas.microsoft.com/office/drawing/2014/main" id="{A0B1834D-D716-8EB8-0042-6F02C8B6A214}"/>
              </a:ext>
            </a:extLst>
          </p:cNvPr>
          <p:cNvSpPr>
            <a:spLocks noGrp="1"/>
          </p:cNvSpPr>
          <p:nvPr>
            <p:ph type="sldNum" sz="quarter" idx="12"/>
          </p:nvPr>
        </p:nvSpPr>
        <p:spPr/>
        <p:txBody>
          <a:bodyPr/>
          <a:lstStyle/>
          <a:p>
            <a:fld id="{D2F30C86-99E3-4B0F-89E4-08EFE751BCE8}" type="slidenum">
              <a:rPr lang="en-US" altLang="en-US"/>
              <a:pPr/>
              <a:t>63</a:t>
            </a:fld>
            <a:endParaRPr lang="en-US" altLang="en-US"/>
          </a:p>
        </p:txBody>
      </p:sp>
      <p:sp>
        <p:nvSpPr>
          <p:cNvPr id="741378" name="Rectangle 2">
            <a:extLst>
              <a:ext uri="{FF2B5EF4-FFF2-40B4-BE49-F238E27FC236}">
                <a16:creationId xmlns:a16="http://schemas.microsoft.com/office/drawing/2014/main" id="{A6A4317D-C4A5-17BF-8D0E-9853EC10A7F6}"/>
              </a:ext>
            </a:extLst>
          </p:cNvPr>
          <p:cNvSpPr>
            <a:spLocks noGrp="1" noChangeArrowheads="1"/>
          </p:cNvSpPr>
          <p:nvPr>
            <p:ph type="title"/>
          </p:nvPr>
        </p:nvSpPr>
        <p:spPr>
          <a:xfrm>
            <a:off x="685800" y="261938"/>
            <a:ext cx="7772400" cy="957262"/>
          </a:xfrm>
        </p:spPr>
        <p:txBody>
          <a:bodyPr/>
          <a:lstStyle/>
          <a:p>
            <a:r>
              <a:rPr lang="en-US" altLang="en-US" sz="4000">
                <a:solidFill>
                  <a:schemeClr val="tx1"/>
                </a:solidFill>
                <a:latin typeface="Palatino Linotype" panose="02040502050505030304" pitchFamily="18" charset="0"/>
              </a:rPr>
              <a:t>Psychoneuroimmunology</a:t>
            </a:r>
          </a:p>
        </p:txBody>
      </p:sp>
      <p:sp>
        <p:nvSpPr>
          <p:cNvPr id="741379" name="Rectangle 3">
            <a:extLst>
              <a:ext uri="{FF2B5EF4-FFF2-40B4-BE49-F238E27FC236}">
                <a16:creationId xmlns:a16="http://schemas.microsoft.com/office/drawing/2014/main" id="{83EF0C4F-0F8D-C68A-85AD-C0A6020DE2A0}"/>
              </a:ext>
            </a:extLst>
          </p:cNvPr>
          <p:cNvSpPr>
            <a:spLocks noGrp="1" noChangeArrowheads="1"/>
          </p:cNvSpPr>
          <p:nvPr>
            <p:ph type="body" sz="half" idx="1"/>
          </p:nvPr>
        </p:nvSpPr>
        <p:spPr>
          <a:xfrm>
            <a:off x="595313" y="1600200"/>
            <a:ext cx="7924800" cy="2438400"/>
          </a:xfrm>
        </p:spPr>
        <p:txBody>
          <a:bodyPr/>
          <a:lstStyle/>
          <a:p>
            <a:pPr marL="0" indent="0" algn="ctr">
              <a:buFont typeface="Wingdings" panose="05000000000000000000" pitchFamily="2" charset="2"/>
              <a:buNone/>
            </a:pPr>
            <a:r>
              <a:rPr lang="en-US" altLang="en-US" sz="2800">
                <a:solidFill>
                  <a:srgbClr val="0000FF"/>
                </a:solidFill>
                <a:latin typeface="Palatino Linotype" panose="02040502050505030304" pitchFamily="18" charset="0"/>
              </a:rPr>
              <a:t>B lymphocytes</a:t>
            </a:r>
            <a:r>
              <a:rPr lang="en-US" altLang="en-US" sz="2800">
                <a:latin typeface="Palatino Linotype" panose="02040502050505030304" pitchFamily="18" charset="0"/>
              </a:rPr>
              <a:t> fight bacterial infections, </a:t>
            </a:r>
            <a:r>
              <a:rPr lang="en-US" altLang="en-US" sz="2800">
                <a:solidFill>
                  <a:srgbClr val="0000FF"/>
                </a:solidFill>
                <a:latin typeface="Palatino Linotype" panose="02040502050505030304" pitchFamily="18" charset="0"/>
              </a:rPr>
              <a:t>T lymphocytes</a:t>
            </a:r>
            <a:r>
              <a:rPr lang="en-US" altLang="en-US" sz="2800">
                <a:latin typeface="Palatino Linotype" panose="02040502050505030304" pitchFamily="18" charset="0"/>
              </a:rPr>
              <a:t> attack cancer cells and viruses, and </a:t>
            </a:r>
            <a:r>
              <a:rPr lang="en-US" altLang="en-US" sz="2800">
                <a:solidFill>
                  <a:srgbClr val="0000FF"/>
                </a:solidFill>
                <a:latin typeface="Palatino Linotype" panose="02040502050505030304" pitchFamily="18" charset="0"/>
              </a:rPr>
              <a:t>microphages</a:t>
            </a:r>
            <a:r>
              <a:rPr lang="en-US" altLang="en-US" sz="2800">
                <a:latin typeface="Palatino Linotype" panose="02040502050505030304" pitchFamily="18" charset="0"/>
              </a:rPr>
              <a:t> ingest foreign substances. During stress, energy is mobilized away from the immune system making it vulnerable.</a:t>
            </a:r>
          </a:p>
        </p:txBody>
      </p:sp>
      <p:pic>
        <p:nvPicPr>
          <p:cNvPr id="741380" name="Picture 4">
            <a:extLst>
              <a:ext uri="{FF2B5EF4-FFF2-40B4-BE49-F238E27FC236}">
                <a16:creationId xmlns:a16="http://schemas.microsoft.com/office/drawing/2014/main" id="{EC37C9EC-977F-620E-541F-72B0781B2515}"/>
              </a:ext>
            </a:extLst>
          </p:cNvPr>
          <p:cNvPicPr>
            <a:picLocks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1066800" y="4038600"/>
            <a:ext cx="3443288" cy="2514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41381" name="Picture 5">
            <a:extLst>
              <a:ext uri="{FF2B5EF4-FFF2-40B4-BE49-F238E27FC236}">
                <a16:creationId xmlns:a16="http://schemas.microsoft.com/office/drawing/2014/main" id="{AE09CD72-3508-46A5-FD69-F4CBB9FAAD2B}"/>
              </a:ext>
            </a:extLst>
          </p:cNvPr>
          <p:cNvPicPr>
            <a:picLocks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5334000" y="4038600"/>
            <a:ext cx="2587625" cy="2514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41382" name="Text Box 6">
            <a:extLst>
              <a:ext uri="{FF2B5EF4-FFF2-40B4-BE49-F238E27FC236}">
                <a16:creationId xmlns:a16="http://schemas.microsoft.com/office/drawing/2014/main" id="{DB7277BA-CC6F-E264-782A-975780DEA919}"/>
              </a:ext>
            </a:extLst>
          </p:cNvPr>
          <p:cNvSpPr txBox="1">
            <a:spLocks noChangeArrowheads="1"/>
          </p:cNvSpPr>
          <p:nvPr/>
        </p:nvSpPr>
        <p:spPr bwMode="auto">
          <a:xfrm rot="5400000">
            <a:off x="6733382" y="5077618"/>
            <a:ext cx="2597150"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800"/>
              <a:t>Lennart Nilsson/ Boehringer Ingelhein International GmbH</a:t>
            </a: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06B83F96-9FFA-EECA-1222-770D6D9B7EC7}"/>
              </a:ext>
            </a:extLst>
          </p:cNvPr>
          <p:cNvSpPr>
            <a:spLocks noGrp="1"/>
          </p:cNvSpPr>
          <p:nvPr>
            <p:ph type="sldNum" sz="quarter" idx="12"/>
          </p:nvPr>
        </p:nvSpPr>
        <p:spPr/>
        <p:txBody>
          <a:bodyPr/>
          <a:lstStyle/>
          <a:p>
            <a:fld id="{461598D2-D2F2-4B45-BF23-D4E5B5D414A4}" type="slidenum">
              <a:rPr lang="en-US" altLang="en-US"/>
              <a:pPr/>
              <a:t>64</a:t>
            </a:fld>
            <a:endParaRPr lang="en-US" altLang="en-US"/>
          </a:p>
        </p:txBody>
      </p:sp>
      <p:sp>
        <p:nvSpPr>
          <p:cNvPr id="743426" name="Rectangle 2">
            <a:extLst>
              <a:ext uri="{FF2B5EF4-FFF2-40B4-BE49-F238E27FC236}">
                <a16:creationId xmlns:a16="http://schemas.microsoft.com/office/drawing/2014/main" id="{71BF9E91-FAB8-05A8-DAB3-0B6B430C51C4}"/>
              </a:ext>
            </a:extLst>
          </p:cNvPr>
          <p:cNvSpPr>
            <a:spLocks noGrp="1" noChangeArrowheads="1"/>
          </p:cNvSpPr>
          <p:nvPr>
            <p:ph type="title"/>
          </p:nvPr>
        </p:nvSpPr>
        <p:spPr>
          <a:xfrm>
            <a:off x="671513" y="276225"/>
            <a:ext cx="7772400" cy="1143000"/>
          </a:xfrm>
        </p:spPr>
        <p:txBody>
          <a:bodyPr/>
          <a:lstStyle/>
          <a:p>
            <a:r>
              <a:rPr lang="en-US" altLang="en-US" sz="4000">
                <a:solidFill>
                  <a:schemeClr val="tx1"/>
                </a:solidFill>
                <a:latin typeface="Palatino Linotype" panose="02040502050505030304" pitchFamily="18" charset="0"/>
              </a:rPr>
              <a:t>Stress and Colds</a:t>
            </a:r>
          </a:p>
        </p:txBody>
      </p:sp>
      <p:sp>
        <p:nvSpPr>
          <p:cNvPr id="743427" name="Rectangle 3">
            <a:extLst>
              <a:ext uri="{FF2B5EF4-FFF2-40B4-BE49-F238E27FC236}">
                <a16:creationId xmlns:a16="http://schemas.microsoft.com/office/drawing/2014/main" id="{5FAC17DE-DECC-FA80-041F-E3D65B4BD967}"/>
              </a:ext>
            </a:extLst>
          </p:cNvPr>
          <p:cNvSpPr>
            <a:spLocks noGrp="1" noChangeArrowheads="1"/>
          </p:cNvSpPr>
          <p:nvPr>
            <p:ph type="body" sz="half" idx="1"/>
          </p:nvPr>
        </p:nvSpPr>
        <p:spPr>
          <a:xfrm>
            <a:off x="519113" y="1447800"/>
            <a:ext cx="8077200" cy="1676400"/>
          </a:xfrm>
        </p:spPr>
        <p:txBody>
          <a:bodyPr/>
          <a:lstStyle/>
          <a:p>
            <a:pPr marL="0" indent="0" algn="ctr">
              <a:buFont typeface="Wingdings" panose="05000000000000000000" pitchFamily="2" charset="2"/>
              <a:buNone/>
            </a:pPr>
            <a:r>
              <a:rPr lang="en-US" altLang="en-US" sz="2800">
                <a:latin typeface="Palatino Linotype" panose="02040502050505030304" pitchFamily="18" charset="0"/>
              </a:rPr>
              <a:t>People with the highest life stress scores were also the most vulnerable when exposed to an experimental cold virus.</a:t>
            </a:r>
          </a:p>
        </p:txBody>
      </p:sp>
      <p:pic>
        <p:nvPicPr>
          <p:cNvPr id="743428" name="Picture 4">
            <a:extLst>
              <a:ext uri="{FF2B5EF4-FFF2-40B4-BE49-F238E27FC236}">
                <a16:creationId xmlns:a16="http://schemas.microsoft.com/office/drawing/2014/main" id="{216C8A3A-CCBF-C9F2-313D-1C7E764BACE1}"/>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2400300" y="2971800"/>
            <a:ext cx="4343400" cy="33686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1A85A403-FDF4-D611-F920-91CC7118DFAD}"/>
              </a:ext>
            </a:extLst>
          </p:cNvPr>
          <p:cNvSpPr>
            <a:spLocks noGrp="1"/>
          </p:cNvSpPr>
          <p:nvPr>
            <p:ph type="sldNum" sz="quarter" idx="12"/>
          </p:nvPr>
        </p:nvSpPr>
        <p:spPr/>
        <p:txBody>
          <a:bodyPr/>
          <a:lstStyle/>
          <a:p>
            <a:fld id="{48D99203-DA71-4E97-9733-6EA1C100096C}" type="slidenum">
              <a:rPr lang="en-US" altLang="en-US"/>
              <a:pPr/>
              <a:t>65</a:t>
            </a:fld>
            <a:endParaRPr lang="en-US" altLang="en-US"/>
          </a:p>
        </p:txBody>
      </p:sp>
      <p:sp>
        <p:nvSpPr>
          <p:cNvPr id="745474" name="Rectangle 2">
            <a:extLst>
              <a:ext uri="{FF2B5EF4-FFF2-40B4-BE49-F238E27FC236}">
                <a16:creationId xmlns:a16="http://schemas.microsoft.com/office/drawing/2014/main" id="{A59CA979-EADB-C0FA-BDAA-800681DEB600}"/>
              </a:ext>
            </a:extLst>
          </p:cNvPr>
          <p:cNvSpPr>
            <a:spLocks noGrp="1" noChangeArrowheads="1"/>
          </p:cNvSpPr>
          <p:nvPr>
            <p:ph type="title"/>
          </p:nvPr>
        </p:nvSpPr>
        <p:spPr>
          <a:xfrm>
            <a:off x="671513" y="276225"/>
            <a:ext cx="7772400" cy="1143000"/>
          </a:xfrm>
        </p:spPr>
        <p:txBody>
          <a:bodyPr/>
          <a:lstStyle/>
          <a:p>
            <a:r>
              <a:rPr lang="en-US" altLang="en-US" sz="4000">
                <a:solidFill>
                  <a:schemeClr val="tx1"/>
                </a:solidFill>
                <a:latin typeface="Palatino Linotype" panose="02040502050505030304" pitchFamily="18" charset="0"/>
              </a:rPr>
              <a:t>Stress and AIDS</a:t>
            </a:r>
          </a:p>
        </p:txBody>
      </p:sp>
      <p:sp>
        <p:nvSpPr>
          <p:cNvPr id="745475" name="Rectangle 3">
            <a:extLst>
              <a:ext uri="{FF2B5EF4-FFF2-40B4-BE49-F238E27FC236}">
                <a16:creationId xmlns:a16="http://schemas.microsoft.com/office/drawing/2014/main" id="{B51647D6-E826-F217-EC31-FDF364C603D2}"/>
              </a:ext>
            </a:extLst>
          </p:cNvPr>
          <p:cNvSpPr>
            <a:spLocks noGrp="1" noChangeArrowheads="1"/>
          </p:cNvSpPr>
          <p:nvPr>
            <p:ph type="body" sz="half" idx="1"/>
          </p:nvPr>
        </p:nvSpPr>
        <p:spPr>
          <a:xfrm>
            <a:off x="519113" y="1447800"/>
            <a:ext cx="8077200" cy="1981200"/>
          </a:xfrm>
        </p:spPr>
        <p:txBody>
          <a:bodyPr/>
          <a:lstStyle/>
          <a:p>
            <a:pPr marL="0" indent="0" algn="ctr">
              <a:buFont typeface="Wingdings" panose="05000000000000000000" pitchFamily="2" charset="2"/>
              <a:buNone/>
            </a:pPr>
            <a:r>
              <a:rPr lang="en-US" altLang="en-US" sz="2800">
                <a:latin typeface="Palatino Linotype" panose="02040502050505030304" pitchFamily="18" charset="0"/>
              </a:rPr>
              <a:t>Stress and negative emotions may accelerate the progression from human immunodeficiency virus (HIV) to acquired immune deficiency syndrome (AIDS).</a:t>
            </a:r>
          </a:p>
        </p:txBody>
      </p:sp>
      <p:pic>
        <p:nvPicPr>
          <p:cNvPr id="745476" name="Picture 4">
            <a:extLst>
              <a:ext uri="{FF2B5EF4-FFF2-40B4-BE49-F238E27FC236}">
                <a16:creationId xmlns:a16="http://schemas.microsoft.com/office/drawing/2014/main" id="{17169158-02B5-AD0C-15EA-1A2DC3F8C3D8}"/>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2257425" y="3429000"/>
            <a:ext cx="4572000" cy="31067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45477" name="Text Box 5">
            <a:extLst>
              <a:ext uri="{FF2B5EF4-FFF2-40B4-BE49-F238E27FC236}">
                <a16:creationId xmlns:a16="http://schemas.microsoft.com/office/drawing/2014/main" id="{FB7A5BAD-609E-3718-79D6-2CCF973EC784}"/>
              </a:ext>
            </a:extLst>
          </p:cNvPr>
          <p:cNvSpPr txBox="1">
            <a:spLocks noChangeArrowheads="1"/>
          </p:cNvSpPr>
          <p:nvPr/>
        </p:nvSpPr>
        <p:spPr bwMode="auto">
          <a:xfrm rot="5400000">
            <a:off x="6356350" y="5835650"/>
            <a:ext cx="124777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000"/>
              <a:t>UNAIDS/ G. Pirozzi</a:t>
            </a: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7FF48E73-CC4E-BEB7-1F2C-F3D73AC44031}"/>
              </a:ext>
            </a:extLst>
          </p:cNvPr>
          <p:cNvSpPr>
            <a:spLocks noGrp="1"/>
          </p:cNvSpPr>
          <p:nvPr>
            <p:ph type="sldNum" sz="quarter" idx="12"/>
          </p:nvPr>
        </p:nvSpPr>
        <p:spPr/>
        <p:txBody>
          <a:bodyPr/>
          <a:lstStyle/>
          <a:p>
            <a:fld id="{0E21FB47-8FB2-4642-99CE-18A64792DE86}" type="slidenum">
              <a:rPr lang="en-US" altLang="en-US"/>
              <a:pPr/>
              <a:t>66</a:t>
            </a:fld>
            <a:endParaRPr lang="en-US" altLang="en-US"/>
          </a:p>
        </p:txBody>
      </p:sp>
      <p:sp>
        <p:nvSpPr>
          <p:cNvPr id="747522" name="Rectangle 2">
            <a:extLst>
              <a:ext uri="{FF2B5EF4-FFF2-40B4-BE49-F238E27FC236}">
                <a16:creationId xmlns:a16="http://schemas.microsoft.com/office/drawing/2014/main" id="{BF46E6A2-0DC7-9240-5E85-052A900A80F1}"/>
              </a:ext>
            </a:extLst>
          </p:cNvPr>
          <p:cNvSpPr>
            <a:spLocks noGrp="1" noChangeArrowheads="1"/>
          </p:cNvSpPr>
          <p:nvPr>
            <p:ph type="title"/>
          </p:nvPr>
        </p:nvSpPr>
        <p:spPr>
          <a:xfrm>
            <a:off x="671513" y="276225"/>
            <a:ext cx="7772400" cy="1143000"/>
          </a:xfrm>
        </p:spPr>
        <p:txBody>
          <a:bodyPr/>
          <a:lstStyle/>
          <a:p>
            <a:r>
              <a:rPr lang="en-US" altLang="en-US" sz="4000">
                <a:solidFill>
                  <a:schemeClr val="tx1"/>
                </a:solidFill>
                <a:latin typeface="Palatino Linotype" panose="02040502050505030304" pitchFamily="18" charset="0"/>
              </a:rPr>
              <a:t>Stress and Cancer</a:t>
            </a:r>
          </a:p>
        </p:txBody>
      </p:sp>
      <p:sp>
        <p:nvSpPr>
          <p:cNvPr id="747523" name="Rectangle 3">
            <a:extLst>
              <a:ext uri="{FF2B5EF4-FFF2-40B4-BE49-F238E27FC236}">
                <a16:creationId xmlns:a16="http://schemas.microsoft.com/office/drawing/2014/main" id="{8A4262A0-F367-D030-7918-A20276BC94EE}"/>
              </a:ext>
            </a:extLst>
          </p:cNvPr>
          <p:cNvSpPr>
            <a:spLocks noGrp="1" noChangeArrowheads="1"/>
          </p:cNvSpPr>
          <p:nvPr>
            <p:ph type="body" sz="half" idx="1"/>
          </p:nvPr>
        </p:nvSpPr>
        <p:spPr>
          <a:xfrm>
            <a:off x="533400" y="1981200"/>
            <a:ext cx="8077200" cy="2667000"/>
          </a:xfrm>
        </p:spPr>
        <p:txBody>
          <a:bodyPr/>
          <a:lstStyle/>
          <a:p>
            <a:pPr marL="0" indent="0" algn="ctr">
              <a:buFont typeface="Wingdings" panose="05000000000000000000" pitchFamily="2" charset="2"/>
              <a:buNone/>
            </a:pPr>
            <a:r>
              <a:rPr lang="en-US" altLang="en-US" sz="2800">
                <a:latin typeface="Palatino Linotype" panose="02040502050505030304" pitchFamily="18" charset="0"/>
              </a:rPr>
              <a:t>Stress does not create cancer cells. Researchers disagree on whether stress influences the progression of cancer. However, they do agree that avoiding stress and having a hopeful attitude cannot reverse advanced cancer.</a:t>
            </a: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F2C6A626-74B1-617B-50CB-3EBA8BCCECA1}"/>
              </a:ext>
            </a:extLst>
          </p:cNvPr>
          <p:cNvSpPr>
            <a:spLocks noGrp="1"/>
          </p:cNvSpPr>
          <p:nvPr>
            <p:ph type="sldNum" sz="quarter" idx="12"/>
          </p:nvPr>
        </p:nvSpPr>
        <p:spPr/>
        <p:txBody>
          <a:bodyPr/>
          <a:lstStyle/>
          <a:p>
            <a:fld id="{3EE33698-0427-4EB0-8398-F958287FA7D9}" type="slidenum">
              <a:rPr lang="en-US" altLang="en-US"/>
              <a:pPr/>
              <a:t>67</a:t>
            </a:fld>
            <a:endParaRPr lang="en-US" altLang="en-US"/>
          </a:p>
        </p:txBody>
      </p:sp>
      <p:sp>
        <p:nvSpPr>
          <p:cNvPr id="751618" name="Rectangle 2">
            <a:extLst>
              <a:ext uri="{FF2B5EF4-FFF2-40B4-BE49-F238E27FC236}">
                <a16:creationId xmlns:a16="http://schemas.microsoft.com/office/drawing/2014/main" id="{472EE5E5-A79C-766E-F86A-3FB53B3EA3AA}"/>
              </a:ext>
            </a:extLst>
          </p:cNvPr>
          <p:cNvSpPr>
            <a:spLocks noGrp="1" noChangeArrowheads="1"/>
          </p:cNvSpPr>
          <p:nvPr>
            <p:ph type="title"/>
          </p:nvPr>
        </p:nvSpPr>
        <p:spPr>
          <a:xfrm>
            <a:off x="685800" y="257175"/>
            <a:ext cx="7772400" cy="1143000"/>
          </a:xfrm>
        </p:spPr>
        <p:txBody>
          <a:bodyPr/>
          <a:lstStyle/>
          <a:p>
            <a:r>
              <a:rPr lang="en-US" altLang="en-US" sz="4000">
                <a:latin typeface="Palatino Linotype" panose="02040502050505030304" pitchFamily="18" charset="0"/>
              </a:rPr>
              <a:t>Health-Related Consequences</a:t>
            </a:r>
          </a:p>
        </p:txBody>
      </p:sp>
      <p:sp>
        <p:nvSpPr>
          <p:cNvPr id="751619" name="Rectangle 3">
            <a:extLst>
              <a:ext uri="{FF2B5EF4-FFF2-40B4-BE49-F238E27FC236}">
                <a16:creationId xmlns:a16="http://schemas.microsoft.com/office/drawing/2014/main" id="{106869DB-5675-8797-AE6C-F9FB14BAB8E3}"/>
              </a:ext>
            </a:extLst>
          </p:cNvPr>
          <p:cNvSpPr>
            <a:spLocks noChangeArrowheads="1"/>
          </p:cNvSpPr>
          <p:nvPr/>
        </p:nvSpPr>
        <p:spPr bwMode="auto">
          <a:xfrm>
            <a:off x="671513" y="1600200"/>
            <a:ext cx="7772400"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fontAlgn="base">
              <a:spcBef>
                <a:spcPct val="20000"/>
              </a:spcBef>
              <a:spcAft>
                <a:spcPct val="0"/>
              </a:spcAft>
              <a:buChar char="»"/>
              <a:defRPr sz="2000">
                <a:solidFill>
                  <a:schemeClr val="tx1"/>
                </a:solidFill>
                <a:latin typeface="Times New Roman" panose="02020603050405020304" pitchFamily="18" charset="0"/>
              </a:defRPr>
            </a:lvl6pPr>
            <a:lvl7pPr marL="2971800" indent="-228600" fontAlgn="base">
              <a:spcBef>
                <a:spcPct val="20000"/>
              </a:spcBef>
              <a:spcAft>
                <a:spcPct val="0"/>
              </a:spcAft>
              <a:buChar char="»"/>
              <a:defRPr sz="2000">
                <a:solidFill>
                  <a:schemeClr val="tx1"/>
                </a:solidFill>
                <a:latin typeface="Times New Roman" panose="02020603050405020304" pitchFamily="18" charset="0"/>
              </a:defRPr>
            </a:lvl7pPr>
            <a:lvl8pPr marL="3429000" indent="-228600" fontAlgn="base">
              <a:spcBef>
                <a:spcPct val="20000"/>
              </a:spcBef>
              <a:spcAft>
                <a:spcPct val="0"/>
              </a:spcAft>
              <a:buChar char="»"/>
              <a:defRPr sz="2000">
                <a:solidFill>
                  <a:schemeClr val="tx1"/>
                </a:solidFill>
                <a:latin typeface="Times New Roman" panose="02020603050405020304" pitchFamily="18" charset="0"/>
              </a:defRPr>
            </a:lvl8pPr>
            <a:lvl9pPr marL="3886200" indent="-228600" fontAlgn="base">
              <a:spcBef>
                <a:spcPct val="20000"/>
              </a:spcBef>
              <a:spcAft>
                <a:spcPct val="0"/>
              </a:spcAft>
              <a:buChar char="»"/>
              <a:defRPr sz="2000">
                <a:solidFill>
                  <a:schemeClr val="tx1"/>
                </a:solidFill>
                <a:latin typeface="Times New Roman" panose="02020603050405020304" pitchFamily="18" charset="0"/>
              </a:defRPr>
            </a:lvl9pPr>
          </a:lstStyle>
          <a:p>
            <a:pPr algn="ctr">
              <a:buFont typeface="Wingdings" panose="05000000000000000000" pitchFamily="2" charset="2"/>
              <a:buNone/>
            </a:pPr>
            <a:r>
              <a:rPr lang="en-US" altLang="en-US" sz="2800">
                <a:latin typeface="Palatino Linotype" panose="02040502050505030304" pitchFamily="18" charset="0"/>
              </a:rPr>
              <a:t>Stress can have a variety of health-related consequences.</a:t>
            </a:r>
          </a:p>
        </p:txBody>
      </p:sp>
      <p:pic>
        <p:nvPicPr>
          <p:cNvPr id="751620" name="Picture 4">
            <a:extLst>
              <a:ext uri="{FF2B5EF4-FFF2-40B4-BE49-F238E27FC236}">
                <a16:creationId xmlns:a16="http://schemas.microsoft.com/office/drawing/2014/main" id="{335249DF-80C9-8F81-310A-BFE6C8F2DFFF}"/>
              </a:ext>
            </a:extLst>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561975" y="2743200"/>
            <a:ext cx="8001000" cy="31623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51621" name="Text Box 5">
            <a:extLst>
              <a:ext uri="{FF2B5EF4-FFF2-40B4-BE49-F238E27FC236}">
                <a16:creationId xmlns:a16="http://schemas.microsoft.com/office/drawing/2014/main" id="{48AC5FA5-9A6D-EA89-CCCA-726751E85043}"/>
              </a:ext>
            </a:extLst>
          </p:cNvPr>
          <p:cNvSpPr txBox="1">
            <a:spLocks noChangeArrowheads="1"/>
          </p:cNvSpPr>
          <p:nvPr/>
        </p:nvSpPr>
        <p:spPr bwMode="auto">
          <a:xfrm rot="16200000">
            <a:off x="-368300" y="4864100"/>
            <a:ext cx="159067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000"/>
              <a:t>Kathleen Finlay/ Masterfile</a:t>
            </a:r>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1B4817A3-317B-C5A1-6A5B-D69FC170C88B}"/>
              </a:ext>
            </a:extLst>
          </p:cNvPr>
          <p:cNvSpPr>
            <a:spLocks noGrp="1"/>
          </p:cNvSpPr>
          <p:nvPr>
            <p:ph type="sldNum" sz="quarter" idx="12"/>
          </p:nvPr>
        </p:nvSpPr>
        <p:spPr/>
        <p:txBody>
          <a:bodyPr/>
          <a:lstStyle/>
          <a:p>
            <a:fld id="{89B13B2D-B2D2-4BE3-85D1-51B966AC3212}" type="slidenum">
              <a:rPr lang="en-US" altLang="en-US"/>
              <a:pPr/>
              <a:t>68</a:t>
            </a:fld>
            <a:endParaRPr lang="en-US" altLang="en-US"/>
          </a:p>
        </p:txBody>
      </p:sp>
      <p:sp>
        <p:nvSpPr>
          <p:cNvPr id="821250" name="Text Box 2">
            <a:extLst>
              <a:ext uri="{FF2B5EF4-FFF2-40B4-BE49-F238E27FC236}">
                <a16:creationId xmlns:a16="http://schemas.microsoft.com/office/drawing/2014/main" id="{CA29A51D-DE48-4E7A-A8D2-B49F08AED7E9}"/>
              </a:ext>
            </a:extLst>
          </p:cNvPr>
          <p:cNvSpPr txBox="1">
            <a:spLocks noChangeArrowheads="1"/>
          </p:cNvSpPr>
          <p:nvPr/>
        </p:nvSpPr>
        <p:spPr bwMode="auto">
          <a:xfrm>
            <a:off x="6477000" y="2819400"/>
            <a:ext cx="2209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endParaRPr lang="en-US" altLang="en-US"/>
          </a:p>
        </p:txBody>
      </p:sp>
      <p:sp>
        <p:nvSpPr>
          <p:cNvPr id="821251" name="Rectangle 3">
            <a:extLst>
              <a:ext uri="{FF2B5EF4-FFF2-40B4-BE49-F238E27FC236}">
                <a16:creationId xmlns:a16="http://schemas.microsoft.com/office/drawing/2014/main" id="{1C7585CA-A5A9-3A94-5790-0566679EF6FE}"/>
              </a:ext>
            </a:extLst>
          </p:cNvPr>
          <p:cNvSpPr>
            <a:spLocks noGrp="1" noChangeArrowheads="1"/>
          </p:cNvSpPr>
          <p:nvPr>
            <p:ph type="title"/>
          </p:nvPr>
        </p:nvSpPr>
        <p:spPr>
          <a:xfrm>
            <a:off x="685800" y="276225"/>
            <a:ext cx="7772400" cy="1143000"/>
          </a:xfrm>
        </p:spPr>
        <p:txBody>
          <a:bodyPr/>
          <a:lstStyle/>
          <a:p>
            <a:r>
              <a:rPr lang="en-US" altLang="en-US" sz="4000">
                <a:latin typeface="Palatino Linotype" panose="02040502050505030304" pitchFamily="18" charset="0"/>
              </a:rPr>
              <a:t>Behavioral Medicine</a:t>
            </a:r>
          </a:p>
        </p:txBody>
      </p:sp>
      <p:sp>
        <p:nvSpPr>
          <p:cNvPr id="821253" name="Rectangle 5">
            <a:extLst>
              <a:ext uri="{FF2B5EF4-FFF2-40B4-BE49-F238E27FC236}">
                <a16:creationId xmlns:a16="http://schemas.microsoft.com/office/drawing/2014/main" id="{4158AB3D-42D9-86AC-F398-DA3A53CC5959}"/>
              </a:ext>
            </a:extLst>
          </p:cNvPr>
          <p:cNvSpPr>
            <a:spLocks noChangeArrowheads="1"/>
          </p:cNvSpPr>
          <p:nvPr/>
        </p:nvSpPr>
        <p:spPr bwMode="auto">
          <a:xfrm>
            <a:off x="609600" y="1752600"/>
            <a:ext cx="7977188"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4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a:solidFill>
                  <a:schemeClr val="tx1"/>
                </a:solidFill>
                <a:latin typeface="Times New Roman" panose="02020603050405020304" pitchFamily="18" charset="0"/>
              </a:defRPr>
            </a:lvl4pPr>
            <a:lvl5pPr marL="2057400" indent="-228600">
              <a:spcBef>
                <a:spcPct val="20000"/>
              </a:spcBef>
              <a:buChar char="»"/>
              <a:defRPr>
                <a:solidFill>
                  <a:schemeClr val="tx1"/>
                </a:solidFill>
                <a:latin typeface="Times New Roman" panose="02020603050405020304" pitchFamily="18" charset="0"/>
              </a:defRPr>
            </a:lvl5pPr>
            <a:lvl6pPr marL="2514600" indent="-228600" fontAlgn="base">
              <a:spcBef>
                <a:spcPct val="20000"/>
              </a:spcBef>
              <a:spcAft>
                <a:spcPct val="0"/>
              </a:spcAft>
              <a:buChar char="»"/>
              <a:defRPr>
                <a:solidFill>
                  <a:schemeClr val="tx1"/>
                </a:solidFill>
                <a:latin typeface="Times New Roman" panose="02020603050405020304" pitchFamily="18" charset="0"/>
              </a:defRPr>
            </a:lvl6pPr>
            <a:lvl7pPr marL="2971800" indent="-228600" fontAlgn="base">
              <a:spcBef>
                <a:spcPct val="20000"/>
              </a:spcBef>
              <a:spcAft>
                <a:spcPct val="0"/>
              </a:spcAft>
              <a:buChar char="»"/>
              <a:defRPr>
                <a:solidFill>
                  <a:schemeClr val="tx1"/>
                </a:solidFill>
                <a:latin typeface="Times New Roman" panose="02020603050405020304" pitchFamily="18" charset="0"/>
              </a:defRPr>
            </a:lvl7pPr>
            <a:lvl8pPr marL="3429000" indent="-228600" fontAlgn="base">
              <a:spcBef>
                <a:spcPct val="20000"/>
              </a:spcBef>
              <a:spcAft>
                <a:spcPct val="0"/>
              </a:spcAft>
              <a:buChar char="»"/>
              <a:defRPr>
                <a:solidFill>
                  <a:schemeClr val="tx1"/>
                </a:solidFill>
                <a:latin typeface="Times New Roman" panose="02020603050405020304" pitchFamily="18" charset="0"/>
              </a:defRPr>
            </a:lvl8pPr>
            <a:lvl9pPr marL="3886200" indent="-228600" fontAlgn="base">
              <a:spcBef>
                <a:spcPct val="20000"/>
              </a:spcBef>
              <a:spcAft>
                <a:spcPct val="0"/>
              </a:spcAft>
              <a:buChar char="»"/>
              <a:defRPr>
                <a:solidFill>
                  <a:schemeClr val="tx1"/>
                </a:solidFill>
                <a:latin typeface="Times New Roman" panose="02020603050405020304" pitchFamily="18" charset="0"/>
              </a:defRPr>
            </a:lvl9pPr>
          </a:lstStyle>
          <a:p>
            <a:pPr algn="ctr">
              <a:buFontTx/>
              <a:buNone/>
            </a:pPr>
            <a:r>
              <a:rPr lang="en-US" altLang="en-US">
                <a:latin typeface="Palatino Linotype" panose="02040502050505030304" pitchFamily="18" charset="0"/>
              </a:rPr>
              <a:t>Psychologists and physicians have developed an interdisciplinary field of </a:t>
            </a:r>
            <a:r>
              <a:rPr lang="en-US" altLang="en-US">
                <a:solidFill>
                  <a:srgbClr val="0000FF"/>
                </a:solidFill>
                <a:latin typeface="Palatino Linotype" panose="02040502050505030304" pitchFamily="18" charset="0"/>
              </a:rPr>
              <a:t>behavioral medicine</a:t>
            </a:r>
            <a:r>
              <a:rPr lang="en-US" altLang="en-US">
                <a:latin typeface="Palatino Linotype" panose="02040502050505030304" pitchFamily="18" charset="0"/>
              </a:rPr>
              <a:t> that integrates behavioral knowledge with medical knowledge.</a:t>
            </a:r>
          </a:p>
          <a:p>
            <a:pPr algn="ctr">
              <a:buFontTx/>
              <a:buNone/>
            </a:pPr>
            <a:endParaRPr lang="en-US" altLang="en-US">
              <a:latin typeface="Palatino Linotype" panose="02040502050505030304" pitchFamily="18" charset="0"/>
            </a:endParaRPr>
          </a:p>
          <a:p>
            <a:pPr algn="ctr">
              <a:buFontTx/>
              <a:buNone/>
            </a:pPr>
            <a:r>
              <a:rPr lang="en-US" altLang="en-US" i="1">
                <a:latin typeface="Palatino Linotype" panose="02040502050505030304" pitchFamily="18" charset="0"/>
              </a:rPr>
              <a:t>Mind and body interact; everything psychological is simultaneously physiological.</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821253"/>
                                        </p:tgtEl>
                                        <p:attrNameLst>
                                          <p:attrName>style.visibility</p:attrName>
                                        </p:attrNameLst>
                                      </p:cBhvr>
                                      <p:to>
                                        <p:strVal val="visible"/>
                                      </p:to>
                                    </p:set>
                                    <p:animEffect transition="in" filter="dissolve">
                                      <p:cBhvr>
                                        <p:cTn id="7" dur="500"/>
                                        <p:tgtEl>
                                          <p:spTgt spid="8212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1253" grpId="0" autoUpdateAnimBg="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CDA074B-5F97-83CB-C800-14D6135FFC38}"/>
              </a:ext>
            </a:extLst>
          </p:cNvPr>
          <p:cNvSpPr>
            <a:spLocks noGrp="1"/>
          </p:cNvSpPr>
          <p:nvPr>
            <p:ph type="sldNum" sz="quarter" idx="12"/>
          </p:nvPr>
        </p:nvSpPr>
        <p:spPr/>
        <p:txBody>
          <a:bodyPr/>
          <a:lstStyle/>
          <a:p>
            <a:fld id="{0506D32B-93B5-4DAC-9D0F-E722394306A3}" type="slidenum">
              <a:rPr lang="en-US" altLang="en-US"/>
              <a:pPr/>
              <a:t>69</a:t>
            </a:fld>
            <a:endParaRPr lang="en-US" altLang="en-US"/>
          </a:p>
        </p:txBody>
      </p:sp>
      <p:sp>
        <p:nvSpPr>
          <p:cNvPr id="753666" name="Rectangle 2">
            <a:extLst>
              <a:ext uri="{FF2B5EF4-FFF2-40B4-BE49-F238E27FC236}">
                <a16:creationId xmlns:a16="http://schemas.microsoft.com/office/drawing/2014/main" id="{E4681800-2AC1-92DA-D4FA-0609E4867ED8}"/>
              </a:ext>
            </a:extLst>
          </p:cNvPr>
          <p:cNvSpPr>
            <a:spLocks noGrp="1" noChangeArrowheads="1"/>
          </p:cNvSpPr>
          <p:nvPr>
            <p:ph type="title"/>
          </p:nvPr>
        </p:nvSpPr>
        <p:spPr>
          <a:xfrm>
            <a:off x="671513" y="276225"/>
            <a:ext cx="7772400" cy="1143000"/>
          </a:xfrm>
        </p:spPr>
        <p:txBody>
          <a:bodyPr/>
          <a:lstStyle/>
          <a:p>
            <a:r>
              <a:rPr lang="en-US" altLang="en-US" sz="4000">
                <a:solidFill>
                  <a:schemeClr val="tx1"/>
                </a:solidFill>
                <a:latin typeface="Palatino Linotype" panose="02040502050505030304" pitchFamily="18" charset="0"/>
              </a:rPr>
              <a:t>Promoting Health</a:t>
            </a:r>
          </a:p>
        </p:txBody>
      </p:sp>
      <p:sp>
        <p:nvSpPr>
          <p:cNvPr id="753667" name="Rectangle 3">
            <a:extLst>
              <a:ext uri="{FF2B5EF4-FFF2-40B4-BE49-F238E27FC236}">
                <a16:creationId xmlns:a16="http://schemas.microsoft.com/office/drawing/2014/main" id="{79488095-9CFF-DC3E-F146-69ABED1F62DF}"/>
              </a:ext>
            </a:extLst>
          </p:cNvPr>
          <p:cNvSpPr>
            <a:spLocks noGrp="1" noChangeArrowheads="1"/>
          </p:cNvSpPr>
          <p:nvPr>
            <p:ph type="body" idx="1"/>
          </p:nvPr>
        </p:nvSpPr>
        <p:spPr>
          <a:xfrm>
            <a:off x="671513" y="1600200"/>
            <a:ext cx="7772400" cy="2362200"/>
          </a:xfrm>
        </p:spPr>
        <p:txBody>
          <a:bodyPr/>
          <a:lstStyle/>
          <a:p>
            <a:pPr marL="0" indent="0" algn="ctr">
              <a:lnSpc>
                <a:spcPct val="80000"/>
              </a:lnSpc>
              <a:buFont typeface="Wingdings" panose="05000000000000000000" pitchFamily="2" charset="2"/>
              <a:buNone/>
            </a:pPr>
            <a:r>
              <a:rPr lang="en-US" altLang="en-US" sz="2800">
                <a:latin typeface="Palatino Linotype" panose="02040502050505030304" pitchFamily="18" charset="0"/>
              </a:rPr>
              <a:t>Promoting health is generally defined as the absence of disease. We only think of health when we are diseased. However, health psychologists say that promoting health begins by preventing illness and enhancing well-being, which is a constant endeavor.</a:t>
            </a: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8213A949-550E-AD39-085C-E921B713679C}"/>
              </a:ext>
            </a:extLst>
          </p:cNvPr>
          <p:cNvSpPr>
            <a:spLocks noGrp="1"/>
          </p:cNvSpPr>
          <p:nvPr>
            <p:ph type="sldNum" sz="quarter" idx="12"/>
          </p:nvPr>
        </p:nvSpPr>
        <p:spPr/>
        <p:txBody>
          <a:bodyPr/>
          <a:lstStyle/>
          <a:p>
            <a:fld id="{3AC98B49-745F-4AF7-9ED4-FF4815F92E43}" type="slidenum">
              <a:rPr lang="en-US" altLang="en-US"/>
              <a:pPr/>
              <a:t>70</a:t>
            </a:fld>
            <a:endParaRPr lang="en-US" altLang="en-US"/>
          </a:p>
        </p:txBody>
      </p:sp>
      <p:sp>
        <p:nvSpPr>
          <p:cNvPr id="755714" name="Rectangle 2">
            <a:extLst>
              <a:ext uri="{FF2B5EF4-FFF2-40B4-BE49-F238E27FC236}">
                <a16:creationId xmlns:a16="http://schemas.microsoft.com/office/drawing/2014/main" id="{B8CEC348-1B0D-D0FE-E5AD-623C45934179}"/>
              </a:ext>
            </a:extLst>
          </p:cNvPr>
          <p:cNvSpPr>
            <a:spLocks noGrp="1" noChangeArrowheads="1"/>
          </p:cNvSpPr>
          <p:nvPr>
            <p:ph type="title"/>
          </p:nvPr>
        </p:nvSpPr>
        <p:spPr>
          <a:xfrm>
            <a:off x="671513" y="290513"/>
            <a:ext cx="7772400" cy="1143000"/>
          </a:xfrm>
        </p:spPr>
        <p:txBody>
          <a:bodyPr/>
          <a:lstStyle/>
          <a:p>
            <a:r>
              <a:rPr lang="en-US" altLang="en-US" sz="4000">
                <a:solidFill>
                  <a:schemeClr val="tx1"/>
                </a:solidFill>
                <a:latin typeface="Palatino Linotype" panose="02040502050505030304" pitchFamily="18" charset="0"/>
              </a:rPr>
              <a:t>Coping with Stress</a:t>
            </a:r>
          </a:p>
        </p:txBody>
      </p:sp>
      <p:sp>
        <p:nvSpPr>
          <p:cNvPr id="755715" name="Rectangle 3">
            <a:extLst>
              <a:ext uri="{FF2B5EF4-FFF2-40B4-BE49-F238E27FC236}">
                <a16:creationId xmlns:a16="http://schemas.microsoft.com/office/drawing/2014/main" id="{72A6A2F0-7800-ECF4-423F-66E6EBC27D2B}"/>
              </a:ext>
            </a:extLst>
          </p:cNvPr>
          <p:cNvSpPr>
            <a:spLocks noGrp="1" noChangeArrowheads="1"/>
          </p:cNvSpPr>
          <p:nvPr>
            <p:ph type="body" idx="1"/>
          </p:nvPr>
        </p:nvSpPr>
        <p:spPr>
          <a:xfrm>
            <a:off x="671513" y="1600200"/>
            <a:ext cx="7772400" cy="1447800"/>
          </a:xfrm>
        </p:spPr>
        <p:txBody>
          <a:bodyPr/>
          <a:lstStyle/>
          <a:p>
            <a:pPr marL="0" indent="0" algn="ctr">
              <a:buFont typeface="Wingdings" panose="05000000000000000000" pitchFamily="2" charset="2"/>
              <a:buNone/>
            </a:pPr>
            <a:r>
              <a:rPr lang="en-US" altLang="en-US" sz="2800">
                <a:latin typeface="Palatino Linotype" panose="02040502050505030304" pitchFamily="18" charset="0"/>
              </a:rPr>
              <a:t>Reducing stress by changing events that cause stress or by changing how we react to stress is called </a:t>
            </a:r>
            <a:r>
              <a:rPr lang="en-US" altLang="en-US" sz="2800">
                <a:solidFill>
                  <a:srgbClr val="0000FF"/>
                </a:solidFill>
                <a:latin typeface="Palatino Linotype" panose="02040502050505030304" pitchFamily="18" charset="0"/>
              </a:rPr>
              <a:t>problem-focused coping</a:t>
            </a:r>
            <a:r>
              <a:rPr lang="en-US" altLang="en-US" sz="2800">
                <a:latin typeface="Palatino Linotype" panose="02040502050505030304" pitchFamily="18" charset="0"/>
              </a:rPr>
              <a:t>.</a:t>
            </a:r>
          </a:p>
        </p:txBody>
      </p:sp>
      <p:sp>
        <p:nvSpPr>
          <p:cNvPr id="755716" name="Rectangle 4">
            <a:extLst>
              <a:ext uri="{FF2B5EF4-FFF2-40B4-BE49-F238E27FC236}">
                <a16:creationId xmlns:a16="http://schemas.microsoft.com/office/drawing/2014/main" id="{B9F40722-40D8-338A-5D75-1F612320AD4E}"/>
              </a:ext>
            </a:extLst>
          </p:cNvPr>
          <p:cNvSpPr>
            <a:spLocks noChangeArrowheads="1"/>
          </p:cNvSpPr>
          <p:nvPr/>
        </p:nvSpPr>
        <p:spPr bwMode="auto">
          <a:xfrm>
            <a:off x="609600" y="3962400"/>
            <a:ext cx="7772400"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fontAlgn="base">
              <a:spcBef>
                <a:spcPct val="20000"/>
              </a:spcBef>
              <a:spcAft>
                <a:spcPct val="0"/>
              </a:spcAft>
              <a:buChar char="»"/>
              <a:defRPr sz="2000">
                <a:solidFill>
                  <a:schemeClr val="tx1"/>
                </a:solidFill>
                <a:latin typeface="Times New Roman" panose="02020603050405020304" pitchFamily="18" charset="0"/>
              </a:defRPr>
            </a:lvl6pPr>
            <a:lvl7pPr marL="2971800" indent="-228600" fontAlgn="base">
              <a:spcBef>
                <a:spcPct val="20000"/>
              </a:spcBef>
              <a:spcAft>
                <a:spcPct val="0"/>
              </a:spcAft>
              <a:buChar char="»"/>
              <a:defRPr sz="2000">
                <a:solidFill>
                  <a:schemeClr val="tx1"/>
                </a:solidFill>
                <a:latin typeface="Times New Roman" panose="02020603050405020304" pitchFamily="18" charset="0"/>
              </a:defRPr>
            </a:lvl7pPr>
            <a:lvl8pPr marL="3429000" indent="-228600" fontAlgn="base">
              <a:spcBef>
                <a:spcPct val="20000"/>
              </a:spcBef>
              <a:spcAft>
                <a:spcPct val="0"/>
              </a:spcAft>
              <a:buChar char="»"/>
              <a:defRPr sz="2000">
                <a:solidFill>
                  <a:schemeClr val="tx1"/>
                </a:solidFill>
                <a:latin typeface="Times New Roman" panose="02020603050405020304" pitchFamily="18" charset="0"/>
              </a:defRPr>
            </a:lvl8pPr>
            <a:lvl9pPr marL="3886200" indent="-228600" fontAlgn="base">
              <a:spcBef>
                <a:spcPct val="20000"/>
              </a:spcBef>
              <a:spcAft>
                <a:spcPct val="0"/>
              </a:spcAft>
              <a:buChar char="»"/>
              <a:defRPr sz="2000">
                <a:solidFill>
                  <a:schemeClr val="tx1"/>
                </a:solidFill>
                <a:latin typeface="Times New Roman" panose="02020603050405020304" pitchFamily="18" charset="0"/>
              </a:defRPr>
            </a:lvl9pPr>
          </a:lstStyle>
          <a:p>
            <a:pPr algn="ctr">
              <a:buFont typeface="Wingdings" panose="05000000000000000000" pitchFamily="2" charset="2"/>
              <a:buNone/>
            </a:pPr>
            <a:r>
              <a:rPr lang="en-US" altLang="en-US" sz="2800">
                <a:solidFill>
                  <a:srgbClr val="0000FF"/>
                </a:solidFill>
                <a:latin typeface="Palatino Linotype" panose="02040502050505030304" pitchFamily="18" charset="0"/>
              </a:rPr>
              <a:t>Emotion-focused coping</a:t>
            </a:r>
            <a:r>
              <a:rPr lang="en-US" altLang="en-US" sz="2800">
                <a:latin typeface="Palatino Linotype" panose="02040502050505030304" pitchFamily="18" charset="0"/>
              </a:rPr>
              <a:t> is when we cannot change a stressful situation, and we respond by attending to our own emotional needs.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55716"/>
                                        </p:tgtEl>
                                        <p:attrNameLst>
                                          <p:attrName>style.visibility</p:attrName>
                                        </p:attrNameLst>
                                      </p:cBhvr>
                                      <p:to>
                                        <p:strVal val="visible"/>
                                      </p:to>
                                    </p:set>
                                    <p:animEffect transition="in" filter="dissolve">
                                      <p:cBhvr>
                                        <p:cTn id="7" dur="500"/>
                                        <p:tgtEl>
                                          <p:spTgt spid="7557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5716" grpId="0" autoUpdateAnimBg="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9744497D-7687-7A8B-DF66-734C80DEE1E3}"/>
              </a:ext>
            </a:extLst>
          </p:cNvPr>
          <p:cNvSpPr>
            <a:spLocks noGrp="1"/>
          </p:cNvSpPr>
          <p:nvPr>
            <p:ph type="sldNum" sz="quarter" idx="12"/>
          </p:nvPr>
        </p:nvSpPr>
        <p:spPr/>
        <p:txBody>
          <a:bodyPr/>
          <a:lstStyle/>
          <a:p>
            <a:fld id="{07D4B9E4-4357-4266-AB58-4147E8A6F267}" type="slidenum">
              <a:rPr lang="en-US" altLang="en-US"/>
              <a:pPr/>
              <a:t>71</a:t>
            </a:fld>
            <a:endParaRPr lang="en-US" altLang="en-US"/>
          </a:p>
        </p:txBody>
      </p:sp>
      <p:sp>
        <p:nvSpPr>
          <p:cNvPr id="757762" name="Rectangle 2">
            <a:extLst>
              <a:ext uri="{FF2B5EF4-FFF2-40B4-BE49-F238E27FC236}">
                <a16:creationId xmlns:a16="http://schemas.microsoft.com/office/drawing/2014/main" id="{09575E12-5276-4E29-84BB-E4DD89E0F6B4}"/>
              </a:ext>
            </a:extLst>
          </p:cNvPr>
          <p:cNvSpPr>
            <a:spLocks noGrp="1" noChangeArrowheads="1"/>
          </p:cNvSpPr>
          <p:nvPr>
            <p:ph type="title"/>
          </p:nvPr>
        </p:nvSpPr>
        <p:spPr>
          <a:xfrm>
            <a:off x="671513" y="280988"/>
            <a:ext cx="7772400" cy="1143000"/>
          </a:xfrm>
        </p:spPr>
        <p:txBody>
          <a:bodyPr/>
          <a:lstStyle/>
          <a:p>
            <a:r>
              <a:rPr lang="en-US" altLang="en-US" sz="4000">
                <a:solidFill>
                  <a:schemeClr val="tx1"/>
                </a:solidFill>
                <a:latin typeface="Palatino Linotype" panose="02040502050505030304" pitchFamily="18" charset="0"/>
              </a:rPr>
              <a:t>Perceived Control</a:t>
            </a:r>
          </a:p>
        </p:txBody>
      </p:sp>
      <p:sp>
        <p:nvSpPr>
          <p:cNvPr id="757763" name="Rectangle 3">
            <a:extLst>
              <a:ext uri="{FF2B5EF4-FFF2-40B4-BE49-F238E27FC236}">
                <a16:creationId xmlns:a16="http://schemas.microsoft.com/office/drawing/2014/main" id="{C100BB08-B665-1334-C420-66EB73795F9A}"/>
              </a:ext>
            </a:extLst>
          </p:cNvPr>
          <p:cNvSpPr>
            <a:spLocks noGrp="1" noChangeArrowheads="1"/>
          </p:cNvSpPr>
          <p:nvPr>
            <p:ph type="body" sz="half" idx="1"/>
          </p:nvPr>
        </p:nvSpPr>
        <p:spPr>
          <a:xfrm>
            <a:off x="714375" y="1600200"/>
            <a:ext cx="7743825" cy="1447800"/>
          </a:xfrm>
        </p:spPr>
        <p:txBody>
          <a:bodyPr/>
          <a:lstStyle/>
          <a:p>
            <a:pPr marL="0" indent="0" algn="ctr">
              <a:buFont typeface="Wingdings" panose="05000000000000000000" pitchFamily="2" charset="2"/>
              <a:buNone/>
            </a:pPr>
            <a:r>
              <a:rPr lang="en-US" altLang="en-US" sz="2800">
                <a:latin typeface="Palatino Linotype" panose="02040502050505030304" pitchFamily="18" charset="0"/>
              </a:rPr>
              <a:t>Research with rats and humans indicates that the absence of control over stressors is a predictor of health problems.</a:t>
            </a:r>
          </a:p>
        </p:txBody>
      </p:sp>
      <p:pic>
        <p:nvPicPr>
          <p:cNvPr id="757764" name="Picture 4">
            <a:extLst>
              <a:ext uri="{FF2B5EF4-FFF2-40B4-BE49-F238E27FC236}">
                <a16:creationId xmlns:a16="http://schemas.microsoft.com/office/drawing/2014/main" id="{D8866B6B-C81A-5A17-FB51-82D665F653EE}"/>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1905000" y="3148013"/>
            <a:ext cx="5291138" cy="34813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198A1152-75FE-5562-43D8-2998888B12C4}"/>
              </a:ext>
            </a:extLst>
          </p:cNvPr>
          <p:cNvSpPr>
            <a:spLocks noGrp="1"/>
          </p:cNvSpPr>
          <p:nvPr>
            <p:ph type="sldNum" sz="quarter" idx="12"/>
          </p:nvPr>
        </p:nvSpPr>
        <p:spPr/>
        <p:txBody>
          <a:bodyPr/>
          <a:lstStyle/>
          <a:p>
            <a:fld id="{82CE1ABF-1889-418B-93F3-B14DD4C981C4}" type="slidenum">
              <a:rPr lang="en-US" altLang="en-US"/>
              <a:pPr/>
              <a:t>72</a:t>
            </a:fld>
            <a:endParaRPr lang="en-US" altLang="en-US"/>
          </a:p>
        </p:txBody>
      </p:sp>
      <p:sp>
        <p:nvSpPr>
          <p:cNvPr id="759810" name="Rectangle 2">
            <a:extLst>
              <a:ext uri="{FF2B5EF4-FFF2-40B4-BE49-F238E27FC236}">
                <a16:creationId xmlns:a16="http://schemas.microsoft.com/office/drawing/2014/main" id="{20A7E8A9-B0F8-2BDF-2D1E-509E114BEFF4}"/>
              </a:ext>
            </a:extLst>
          </p:cNvPr>
          <p:cNvSpPr>
            <a:spLocks noGrp="1" noChangeArrowheads="1"/>
          </p:cNvSpPr>
          <p:nvPr>
            <p:ph type="title"/>
          </p:nvPr>
        </p:nvSpPr>
        <p:spPr>
          <a:xfrm>
            <a:off x="671513" y="280988"/>
            <a:ext cx="7772400" cy="1143000"/>
          </a:xfrm>
        </p:spPr>
        <p:txBody>
          <a:bodyPr/>
          <a:lstStyle/>
          <a:p>
            <a:r>
              <a:rPr lang="en-US" altLang="en-US" sz="4000">
                <a:solidFill>
                  <a:schemeClr val="tx1"/>
                </a:solidFill>
                <a:latin typeface="Palatino Linotype" panose="02040502050505030304" pitchFamily="18" charset="0"/>
              </a:rPr>
              <a:t>Explanatory Style</a:t>
            </a:r>
          </a:p>
        </p:txBody>
      </p:sp>
      <p:sp>
        <p:nvSpPr>
          <p:cNvPr id="759811" name="Rectangle 3">
            <a:extLst>
              <a:ext uri="{FF2B5EF4-FFF2-40B4-BE49-F238E27FC236}">
                <a16:creationId xmlns:a16="http://schemas.microsoft.com/office/drawing/2014/main" id="{A50F2EEA-4B52-7C1C-1127-EFE6EA495E87}"/>
              </a:ext>
            </a:extLst>
          </p:cNvPr>
          <p:cNvSpPr>
            <a:spLocks noGrp="1" noChangeArrowheads="1"/>
          </p:cNvSpPr>
          <p:nvPr>
            <p:ph type="body" sz="half" idx="1"/>
          </p:nvPr>
        </p:nvSpPr>
        <p:spPr>
          <a:xfrm>
            <a:off x="642938" y="1600200"/>
            <a:ext cx="7820025" cy="2286000"/>
          </a:xfrm>
        </p:spPr>
        <p:txBody>
          <a:bodyPr/>
          <a:lstStyle/>
          <a:p>
            <a:pPr marL="0" indent="0" algn="ctr">
              <a:buFont typeface="Wingdings" panose="05000000000000000000" pitchFamily="2" charset="2"/>
              <a:buNone/>
            </a:pPr>
            <a:r>
              <a:rPr lang="en-US" altLang="en-US" sz="2800">
                <a:latin typeface="Palatino Linotype" panose="02040502050505030304" pitchFamily="18" charset="0"/>
              </a:rPr>
              <a:t>People with an optimistic (instead of pessimistic) explanatory style tend to have more control over stressors, cope better with stressful events, have better moods, and have a stronger immune system.</a:t>
            </a:r>
          </a:p>
        </p:txBody>
      </p:sp>
      <p:pic>
        <p:nvPicPr>
          <p:cNvPr id="759812" name="Picture 4">
            <a:extLst>
              <a:ext uri="{FF2B5EF4-FFF2-40B4-BE49-F238E27FC236}">
                <a16:creationId xmlns:a16="http://schemas.microsoft.com/office/drawing/2014/main" id="{23626F55-406C-4A71-F791-CFDB2DEACF27}"/>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2847975" y="3962400"/>
            <a:ext cx="3429000" cy="26574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7">
            <a:extLst>
              <a:ext uri="{FF2B5EF4-FFF2-40B4-BE49-F238E27FC236}">
                <a16:creationId xmlns:a16="http://schemas.microsoft.com/office/drawing/2014/main" id="{2B97B526-067D-F41B-A9C9-EB76D3A14838}"/>
              </a:ext>
            </a:extLst>
          </p:cNvPr>
          <p:cNvSpPr>
            <a:spLocks noGrp="1"/>
          </p:cNvSpPr>
          <p:nvPr>
            <p:ph type="sldNum" sz="quarter" idx="12"/>
          </p:nvPr>
        </p:nvSpPr>
        <p:spPr/>
        <p:txBody>
          <a:bodyPr/>
          <a:lstStyle/>
          <a:p>
            <a:fld id="{F0D7D38D-0560-4610-9853-3C0C230D9012}" type="slidenum">
              <a:rPr lang="en-US" altLang="en-US"/>
              <a:pPr/>
              <a:t>73</a:t>
            </a:fld>
            <a:endParaRPr lang="en-US" altLang="en-US"/>
          </a:p>
        </p:txBody>
      </p:sp>
      <p:sp>
        <p:nvSpPr>
          <p:cNvPr id="761858" name="Rectangle 2">
            <a:extLst>
              <a:ext uri="{FF2B5EF4-FFF2-40B4-BE49-F238E27FC236}">
                <a16:creationId xmlns:a16="http://schemas.microsoft.com/office/drawing/2014/main" id="{8964D73E-73BF-A432-B954-0043AE39DE39}"/>
              </a:ext>
            </a:extLst>
          </p:cNvPr>
          <p:cNvSpPr>
            <a:spLocks noGrp="1" noChangeArrowheads="1"/>
          </p:cNvSpPr>
          <p:nvPr>
            <p:ph type="title"/>
          </p:nvPr>
        </p:nvSpPr>
        <p:spPr>
          <a:xfrm>
            <a:off x="671513" y="261938"/>
            <a:ext cx="7772400" cy="1143000"/>
          </a:xfrm>
        </p:spPr>
        <p:txBody>
          <a:bodyPr/>
          <a:lstStyle/>
          <a:p>
            <a:r>
              <a:rPr lang="en-US" altLang="en-US" sz="4000">
                <a:solidFill>
                  <a:schemeClr val="tx1"/>
                </a:solidFill>
                <a:latin typeface="Palatino Linotype" panose="02040502050505030304" pitchFamily="18" charset="0"/>
              </a:rPr>
              <a:t>Social Support</a:t>
            </a:r>
          </a:p>
        </p:txBody>
      </p:sp>
      <p:sp>
        <p:nvSpPr>
          <p:cNvPr id="761859" name="Rectangle 3">
            <a:extLst>
              <a:ext uri="{FF2B5EF4-FFF2-40B4-BE49-F238E27FC236}">
                <a16:creationId xmlns:a16="http://schemas.microsoft.com/office/drawing/2014/main" id="{D8D30AEB-5142-1B41-0202-D006A2D2D038}"/>
              </a:ext>
            </a:extLst>
          </p:cNvPr>
          <p:cNvSpPr>
            <a:spLocks noGrp="1" noChangeArrowheads="1"/>
          </p:cNvSpPr>
          <p:nvPr>
            <p:ph type="body" sz="half" idx="1"/>
          </p:nvPr>
        </p:nvSpPr>
        <p:spPr>
          <a:xfrm>
            <a:off x="514350" y="1600200"/>
            <a:ext cx="8077200" cy="1828800"/>
          </a:xfrm>
        </p:spPr>
        <p:txBody>
          <a:bodyPr/>
          <a:lstStyle/>
          <a:p>
            <a:pPr marL="0" indent="0" algn="ctr">
              <a:buFont typeface="Wingdings" panose="05000000000000000000" pitchFamily="2" charset="2"/>
              <a:buNone/>
            </a:pPr>
            <a:r>
              <a:rPr lang="en-US" altLang="en-US" sz="2800">
                <a:latin typeface="Palatino Linotype" panose="02040502050505030304" pitchFamily="18" charset="0"/>
              </a:rPr>
              <a:t>Supportive family members, marriage partners, and close friends help people cope with stress. Their immune functioning calms the cardiovascular system and lowers blood pressure.</a:t>
            </a:r>
          </a:p>
        </p:txBody>
      </p:sp>
      <p:pic>
        <p:nvPicPr>
          <p:cNvPr id="761860" name="Picture 4">
            <a:extLst>
              <a:ext uri="{FF2B5EF4-FFF2-40B4-BE49-F238E27FC236}">
                <a16:creationId xmlns:a16="http://schemas.microsoft.com/office/drawing/2014/main" id="{318DC120-E6DA-8D92-D25B-99C229B3541A}"/>
              </a:ext>
            </a:extLst>
          </p:cNvPr>
          <p:cNvPicPr>
            <a:picLocks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457200" y="3733800"/>
            <a:ext cx="3200400" cy="25130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61861" name="Picture 5">
            <a:extLst>
              <a:ext uri="{FF2B5EF4-FFF2-40B4-BE49-F238E27FC236}">
                <a16:creationId xmlns:a16="http://schemas.microsoft.com/office/drawing/2014/main" id="{B07D8AEF-A105-73B4-27A2-890C168F113D}"/>
              </a:ext>
            </a:extLst>
          </p:cNvPr>
          <p:cNvPicPr>
            <a:picLocks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3886200" y="3733800"/>
            <a:ext cx="4935538" cy="25161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61862" name="Text Box 6">
            <a:extLst>
              <a:ext uri="{FF2B5EF4-FFF2-40B4-BE49-F238E27FC236}">
                <a16:creationId xmlns:a16="http://schemas.microsoft.com/office/drawing/2014/main" id="{8B21B6BE-72B5-D3A2-5CDC-9E87D3A525B5}"/>
              </a:ext>
            </a:extLst>
          </p:cNvPr>
          <p:cNvSpPr txBox="1">
            <a:spLocks noChangeArrowheads="1"/>
          </p:cNvSpPr>
          <p:nvPr/>
        </p:nvSpPr>
        <p:spPr bwMode="auto">
          <a:xfrm rot="16200000">
            <a:off x="-628650" y="5353050"/>
            <a:ext cx="180657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000"/>
              <a:t>Bob Daemmrich/ Stock, Boston</a:t>
            </a: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99B00B8A-D7E5-5D5E-6328-9F731705F61B}"/>
              </a:ext>
            </a:extLst>
          </p:cNvPr>
          <p:cNvSpPr>
            <a:spLocks noGrp="1"/>
          </p:cNvSpPr>
          <p:nvPr>
            <p:ph type="sldNum" sz="quarter" idx="12"/>
          </p:nvPr>
        </p:nvSpPr>
        <p:spPr/>
        <p:txBody>
          <a:bodyPr/>
          <a:lstStyle/>
          <a:p>
            <a:fld id="{2B9EE984-87E4-433A-AA8A-878EDE5D9237}" type="slidenum">
              <a:rPr lang="en-US" altLang="en-US"/>
              <a:pPr/>
              <a:t>74</a:t>
            </a:fld>
            <a:endParaRPr lang="en-US" altLang="en-US"/>
          </a:p>
        </p:txBody>
      </p:sp>
      <p:sp>
        <p:nvSpPr>
          <p:cNvPr id="763906" name="Rectangle 2">
            <a:extLst>
              <a:ext uri="{FF2B5EF4-FFF2-40B4-BE49-F238E27FC236}">
                <a16:creationId xmlns:a16="http://schemas.microsoft.com/office/drawing/2014/main" id="{2C28E175-8E97-DA81-F36B-B01CA97FA5A4}"/>
              </a:ext>
            </a:extLst>
          </p:cNvPr>
          <p:cNvSpPr>
            <a:spLocks noGrp="1" noChangeArrowheads="1"/>
          </p:cNvSpPr>
          <p:nvPr>
            <p:ph type="title"/>
          </p:nvPr>
        </p:nvSpPr>
        <p:spPr>
          <a:xfrm>
            <a:off x="671513" y="276225"/>
            <a:ext cx="7772400" cy="1019175"/>
          </a:xfrm>
        </p:spPr>
        <p:txBody>
          <a:bodyPr/>
          <a:lstStyle/>
          <a:p>
            <a:r>
              <a:rPr lang="en-US" altLang="en-US" sz="4000">
                <a:solidFill>
                  <a:schemeClr val="tx1"/>
                </a:solidFill>
                <a:latin typeface="Palatino Linotype" panose="02040502050505030304" pitchFamily="18" charset="0"/>
              </a:rPr>
              <a:t>Managing Stress Effects</a:t>
            </a:r>
          </a:p>
        </p:txBody>
      </p:sp>
      <p:sp>
        <p:nvSpPr>
          <p:cNvPr id="763907" name="Rectangle 3">
            <a:extLst>
              <a:ext uri="{FF2B5EF4-FFF2-40B4-BE49-F238E27FC236}">
                <a16:creationId xmlns:a16="http://schemas.microsoft.com/office/drawing/2014/main" id="{F92DFFC9-35B3-6352-7C6C-376227BB26C0}"/>
              </a:ext>
            </a:extLst>
          </p:cNvPr>
          <p:cNvSpPr>
            <a:spLocks noGrp="1" noChangeArrowheads="1"/>
          </p:cNvSpPr>
          <p:nvPr>
            <p:ph type="body" sz="half" idx="1"/>
          </p:nvPr>
        </p:nvSpPr>
        <p:spPr>
          <a:xfrm>
            <a:off x="595313" y="1600200"/>
            <a:ext cx="7924800" cy="1447800"/>
          </a:xfrm>
        </p:spPr>
        <p:txBody>
          <a:bodyPr/>
          <a:lstStyle/>
          <a:p>
            <a:pPr marL="0" indent="0" algn="ctr">
              <a:buFont typeface="Wingdings" panose="05000000000000000000" pitchFamily="2" charset="2"/>
              <a:buNone/>
            </a:pPr>
            <a:r>
              <a:rPr lang="en-US" altLang="en-US" sz="2800">
                <a:latin typeface="Palatino Linotype" panose="02040502050505030304" pitchFamily="18" charset="0"/>
              </a:rPr>
              <a:t>Having a sense of control, an optimistic explanatory style, and social support can reduce stress and improve health.</a:t>
            </a:r>
          </a:p>
        </p:txBody>
      </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E8855D4B-445D-69C8-A584-0FC24836477E}"/>
              </a:ext>
            </a:extLst>
          </p:cNvPr>
          <p:cNvSpPr>
            <a:spLocks noGrp="1"/>
          </p:cNvSpPr>
          <p:nvPr>
            <p:ph type="sldNum" sz="quarter" idx="12"/>
          </p:nvPr>
        </p:nvSpPr>
        <p:spPr/>
        <p:txBody>
          <a:bodyPr/>
          <a:lstStyle/>
          <a:p>
            <a:fld id="{C9F27D14-1243-4F7E-9A62-A53CF47B4443}" type="slidenum">
              <a:rPr lang="en-US" altLang="en-US"/>
              <a:pPr/>
              <a:t>75</a:t>
            </a:fld>
            <a:endParaRPr lang="en-US" altLang="en-US"/>
          </a:p>
        </p:txBody>
      </p:sp>
      <p:sp>
        <p:nvSpPr>
          <p:cNvPr id="765954" name="Rectangle 2">
            <a:extLst>
              <a:ext uri="{FF2B5EF4-FFF2-40B4-BE49-F238E27FC236}">
                <a16:creationId xmlns:a16="http://schemas.microsoft.com/office/drawing/2014/main" id="{BDC415B7-87D3-A8A3-F167-936189626743}"/>
              </a:ext>
            </a:extLst>
          </p:cNvPr>
          <p:cNvSpPr>
            <a:spLocks noGrp="1" noChangeArrowheads="1"/>
          </p:cNvSpPr>
          <p:nvPr>
            <p:ph type="title"/>
          </p:nvPr>
        </p:nvSpPr>
        <p:spPr>
          <a:xfrm>
            <a:off x="671513" y="276225"/>
            <a:ext cx="7772400" cy="1143000"/>
          </a:xfrm>
        </p:spPr>
        <p:txBody>
          <a:bodyPr/>
          <a:lstStyle/>
          <a:p>
            <a:r>
              <a:rPr lang="en-US" altLang="en-US" sz="4000">
                <a:solidFill>
                  <a:schemeClr val="tx1"/>
                </a:solidFill>
                <a:latin typeface="Palatino Linotype" panose="02040502050505030304" pitchFamily="18" charset="0"/>
              </a:rPr>
              <a:t>Aerobic Exercise</a:t>
            </a:r>
          </a:p>
        </p:txBody>
      </p:sp>
      <p:sp>
        <p:nvSpPr>
          <p:cNvPr id="765955" name="Rectangle 3">
            <a:extLst>
              <a:ext uri="{FF2B5EF4-FFF2-40B4-BE49-F238E27FC236}">
                <a16:creationId xmlns:a16="http://schemas.microsoft.com/office/drawing/2014/main" id="{F134FD79-102E-6C36-9CCB-7C1A5276C897}"/>
              </a:ext>
            </a:extLst>
          </p:cNvPr>
          <p:cNvSpPr>
            <a:spLocks noGrp="1" noChangeArrowheads="1"/>
          </p:cNvSpPr>
          <p:nvPr>
            <p:ph type="body" sz="half" idx="1"/>
          </p:nvPr>
        </p:nvSpPr>
        <p:spPr>
          <a:xfrm>
            <a:off x="481013" y="1595438"/>
            <a:ext cx="4005262" cy="4881562"/>
          </a:xfrm>
        </p:spPr>
        <p:txBody>
          <a:bodyPr/>
          <a:lstStyle/>
          <a:p>
            <a:pPr marL="0" indent="0" algn="ctr">
              <a:buFont typeface="Wingdings" panose="05000000000000000000" pitchFamily="2" charset="2"/>
              <a:buNone/>
            </a:pPr>
            <a:r>
              <a:rPr lang="en-US" altLang="en-US" sz="2800">
                <a:latin typeface="Palatino Linotype" panose="02040502050505030304" pitchFamily="18" charset="0"/>
              </a:rPr>
              <a:t>Can aerobic exercise boost spirits? Many studies suggest that aerobic exercise can elevate mood and well-being because aerobic exercise raises energy, increases self-confidence, and lowers tension, depression, and anxiety.</a:t>
            </a:r>
          </a:p>
        </p:txBody>
      </p:sp>
      <p:pic>
        <p:nvPicPr>
          <p:cNvPr id="765956" name="Picture 4">
            <a:extLst>
              <a:ext uri="{FF2B5EF4-FFF2-40B4-BE49-F238E27FC236}">
                <a16:creationId xmlns:a16="http://schemas.microsoft.com/office/drawing/2014/main" id="{89EF0968-255F-30BC-37FE-1305DD436F7D}"/>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08513" y="1524000"/>
            <a:ext cx="3894137" cy="4648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31B7748A-1DB2-CF2C-B42D-10DDDCADA977}"/>
              </a:ext>
            </a:extLst>
          </p:cNvPr>
          <p:cNvSpPr>
            <a:spLocks noGrp="1"/>
          </p:cNvSpPr>
          <p:nvPr>
            <p:ph type="sldNum" sz="quarter" idx="12"/>
          </p:nvPr>
        </p:nvSpPr>
        <p:spPr/>
        <p:txBody>
          <a:bodyPr/>
          <a:lstStyle/>
          <a:p>
            <a:fld id="{80F302CB-93CE-407C-A754-5BD2F1C85A84}" type="slidenum">
              <a:rPr lang="en-US" altLang="en-US"/>
              <a:pPr/>
              <a:t>76</a:t>
            </a:fld>
            <a:endParaRPr lang="en-US" altLang="en-US"/>
          </a:p>
        </p:txBody>
      </p:sp>
      <p:sp>
        <p:nvSpPr>
          <p:cNvPr id="768002" name="Rectangle 2">
            <a:extLst>
              <a:ext uri="{FF2B5EF4-FFF2-40B4-BE49-F238E27FC236}">
                <a16:creationId xmlns:a16="http://schemas.microsoft.com/office/drawing/2014/main" id="{B8BFBB39-F645-27A9-B8D2-4C2449E7BDD9}"/>
              </a:ext>
            </a:extLst>
          </p:cNvPr>
          <p:cNvSpPr>
            <a:spLocks noGrp="1" noChangeArrowheads="1"/>
          </p:cNvSpPr>
          <p:nvPr>
            <p:ph type="title"/>
          </p:nvPr>
        </p:nvSpPr>
        <p:spPr>
          <a:xfrm>
            <a:off x="671513" y="276225"/>
            <a:ext cx="7772400" cy="1143000"/>
          </a:xfrm>
        </p:spPr>
        <p:txBody>
          <a:bodyPr/>
          <a:lstStyle/>
          <a:p>
            <a:r>
              <a:rPr lang="en-US" altLang="en-US" sz="3600">
                <a:latin typeface="Palatino Linotype" panose="02040502050505030304" pitchFamily="18" charset="0"/>
              </a:rPr>
              <a:t>Biofeedback, Relaxation, and Meditation</a:t>
            </a:r>
          </a:p>
        </p:txBody>
      </p:sp>
      <p:sp>
        <p:nvSpPr>
          <p:cNvPr id="768004" name="Rectangle 4">
            <a:extLst>
              <a:ext uri="{FF2B5EF4-FFF2-40B4-BE49-F238E27FC236}">
                <a16:creationId xmlns:a16="http://schemas.microsoft.com/office/drawing/2014/main" id="{BC602F68-54FE-A491-2E34-3A9359C78057}"/>
              </a:ext>
            </a:extLst>
          </p:cNvPr>
          <p:cNvSpPr>
            <a:spLocks noGrp="1" noChangeArrowheads="1"/>
          </p:cNvSpPr>
          <p:nvPr>
            <p:ph type="body" sz="half" idx="1"/>
          </p:nvPr>
        </p:nvSpPr>
        <p:spPr>
          <a:xfrm>
            <a:off x="609600" y="1447800"/>
            <a:ext cx="8382000" cy="2743200"/>
          </a:xfrm>
        </p:spPr>
        <p:txBody>
          <a:bodyPr/>
          <a:lstStyle/>
          <a:p>
            <a:pPr marL="0" indent="0" algn="ctr">
              <a:buFontTx/>
              <a:buNone/>
            </a:pPr>
            <a:r>
              <a:rPr lang="en-US" altLang="en-US" sz="2800">
                <a:solidFill>
                  <a:srgbClr val="0000FF"/>
                </a:solidFill>
                <a:latin typeface="Palatino Linotype" panose="02040502050505030304" pitchFamily="18" charset="0"/>
              </a:rPr>
              <a:t>Biofeedback</a:t>
            </a:r>
            <a:r>
              <a:rPr lang="en-US" altLang="en-US" sz="2800">
                <a:solidFill>
                  <a:srgbClr val="6600CC"/>
                </a:solidFill>
                <a:latin typeface="Palatino Linotype" panose="02040502050505030304" pitchFamily="18" charset="0"/>
              </a:rPr>
              <a:t> </a:t>
            </a:r>
            <a:r>
              <a:rPr lang="en-US" altLang="en-US" sz="2800">
                <a:latin typeface="Palatino Linotype" panose="02040502050505030304" pitchFamily="18" charset="0"/>
              </a:rPr>
              <a:t>systems use electronic devices to inform people about their physiological responses and gives them the chance to bring their response to a healthier range. </a:t>
            </a:r>
            <a:r>
              <a:rPr lang="en-US" altLang="en-US" sz="2800">
                <a:solidFill>
                  <a:srgbClr val="0000FF"/>
                </a:solidFill>
                <a:latin typeface="Palatino Linotype" panose="02040502050505030304" pitchFamily="18" charset="0"/>
              </a:rPr>
              <a:t>Relaxation</a:t>
            </a:r>
            <a:r>
              <a:rPr lang="en-US" altLang="en-US" sz="2800">
                <a:latin typeface="Palatino Linotype" panose="02040502050505030304" pitchFamily="18" charset="0"/>
              </a:rPr>
              <a:t> and </a:t>
            </a:r>
            <a:r>
              <a:rPr lang="en-US" altLang="en-US" sz="2800">
                <a:solidFill>
                  <a:srgbClr val="0000FF"/>
                </a:solidFill>
                <a:latin typeface="Palatino Linotype" panose="02040502050505030304" pitchFamily="18" charset="0"/>
              </a:rPr>
              <a:t>meditation</a:t>
            </a:r>
            <a:r>
              <a:rPr lang="en-US" altLang="en-US" sz="2800">
                <a:latin typeface="Palatino Linotype" panose="02040502050505030304" pitchFamily="18" charset="0"/>
              </a:rPr>
              <a:t> have similar effects in reducing tension and anxiety.</a:t>
            </a:r>
          </a:p>
        </p:txBody>
      </p:sp>
      <p:pic>
        <p:nvPicPr>
          <p:cNvPr id="768005" name="Picture 5">
            <a:extLst>
              <a:ext uri="{FF2B5EF4-FFF2-40B4-BE49-F238E27FC236}">
                <a16:creationId xmlns:a16="http://schemas.microsoft.com/office/drawing/2014/main" id="{9C1EDEBB-B6F3-DD3C-BBF0-D0435EEE4F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3733800"/>
            <a:ext cx="6781800" cy="30781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F0D7FDEC-BE18-FD0D-AF8D-A0697A81BDDA}"/>
              </a:ext>
            </a:extLst>
          </p:cNvPr>
          <p:cNvSpPr>
            <a:spLocks noGrp="1"/>
          </p:cNvSpPr>
          <p:nvPr>
            <p:ph type="sldNum" sz="quarter" idx="12"/>
          </p:nvPr>
        </p:nvSpPr>
        <p:spPr/>
        <p:txBody>
          <a:bodyPr/>
          <a:lstStyle/>
          <a:p>
            <a:fld id="{9D8CA613-05BF-4146-861A-5F576BBD8EED}" type="slidenum">
              <a:rPr lang="en-US" altLang="en-US"/>
              <a:pPr/>
              <a:t>77</a:t>
            </a:fld>
            <a:endParaRPr lang="en-US" altLang="en-US"/>
          </a:p>
        </p:txBody>
      </p:sp>
      <p:sp>
        <p:nvSpPr>
          <p:cNvPr id="770050" name="Rectangle 2">
            <a:extLst>
              <a:ext uri="{FF2B5EF4-FFF2-40B4-BE49-F238E27FC236}">
                <a16:creationId xmlns:a16="http://schemas.microsoft.com/office/drawing/2014/main" id="{F5ABD396-4BFE-9CFD-1189-DEA1958102B4}"/>
              </a:ext>
            </a:extLst>
          </p:cNvPr>
          <p:cNvSpPr>
            <a:spLocks noGrp="1" noChangeArrowheads="1"/>
          </p:cNvSpPr>
          <p:nvPr>
            <p:ph type="title"/>
          </p:nvPr>
        </p:nvSpPr>
        <p:spPr>
          <a:xfrm>
            <a:off x="685800" y="276225"/>
            <a:ext cx="7772400" cy="1095375"/>
          </a:xfrm>
        </p:spPr>
        <p:txBody>
          <a:bodyPr/>
          <a:lstStyle/>
          <a:p>
            <a:r>
              <a:rPr lang="en-US" altLang="en-US" sz="4000">
                <a:latin typeface="Palatino Linotype" panose="02040502050505030304" pitchFamily="18" charset="0"/>
              </a:rPr>
              <a:t>Life-Style Modification</a:t>
            </a:r>
          </a:p>
        </p:txBody>
      </p:sp>
      <p:sp>
        <p:nvSpPr>
          <p:cNvPr id="770051" name="Rectangle 3">
            <a:extLst>
              <a:ext uri="{FF2B5EF4-FFF2-40B4-BE49-F238E27FC236}">
                <a16:creationId xmlns:a16="http://schemas.microsoft.com/office/drawing/2014/main" id="{D71DA69D-2935-DA24-A7E4-EA5EE1B4B90A}"/>
              </a:ext>
            </a:extLst>
          </p:cNvPr>
          <p:cNvSpPr>
            <a:spLocks noGrp="1" noChangeArrowheads="1"/>
          </p:cNvSpPr>
          <p:nvPr>
            <p:ph type="body" sz="half" idx="1"/>
          </p:nvPr>
        </p:nvSpPr>
        <p:spPr>
          <a:xfrm>
            <a:off x="681038" y="1600200"/>
            <a:ext cx="7748587" cy="914400"/>
          </a:xfrm>
        </p:spPr>
        <p:txBody>
          <a:bodyPr/>
          <a:lstStyle/>
          <a:p>
            <a:pPr marL="0" indent="0" algn="ctr">
              <a:lnSpc>
                <a:spcPct val="90000"/>
              </a:lnSpc>
              <a:buFont typeface="Wingdings" panose="05000000000000000000" pitchFamily="2" charset="2"/>
              <a:buNone/>
            </a:pPr>
            <a:r>
              <a:rPr lang="en-US" altLang="en-US" sz="2800">
                <a:latin typeface="Palatino Linotype" panose="02040502050505030304" pitchFamily="18" charset="0"/>
              </a:rPr>
              <a:t>Modifying a Type-A lifestyle may reduce the recurrence of heart attacks.</a:t>
            </a:r>
          </a:p>
        </p:txBody>
      </p:sp>
      <p:pic>
        <p:nvPicPr>
          <p:cNvPr id="770052" name="Picture 4">
            <a:extLst>
              <a:ext uri="{FF2B5EF4-FFF2-40B4-BE49-F238E27FC236}">
                <a16:creationId xmlns:a16="http://schemas.microsoft.com/office/drawing/2014/main" id="{BFEBC3A8-E4DE-4723-669C-6FB800CAA40E}"/>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14338" y="3105150"/>
            <a:ext cx="8277225" cy="30527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70053" name="Text Box 5">
            <a:extLst>
              <a:ext uri="{FF2B5EF4-FFF2-40B4-BE49-F238E27FC236}">
                <a16:creationId xmlns:a16="http://schemas.microsoft.com/office/drawing/2014/main" id="{87746A6B-D97B-A508-8E94-20248D0B8FD3}"/>
              </a:ext>
            </a:extLst>
          </p:cNvPr>
          <p:cNvSpPr txBox="1">
            <a:spLocks noChangeArrowheads="1"/>
          </p:cNvSpPr>
          <p:nvPr/>
        </p:nvSpPr>
        <p:spPr bwMode="auto">
          <a:xfrm rot="16200000">
            <a:off x="-544513" y="4125913"/>
            <a:ext cx="1730375" cy="18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600"/>
              <a:t>Ghislain and Marie David De Lossy/ Getty Images</a:t>
            </a: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7">
            <a:extLst>
              <a:ext uri="{FF2B5EF4-FFF2-40B4-BE49-F238E27FC236}">
                <a16:creationId xmlns:a16="http://schemas.microsoft.com/office/drawing/2014/main" id="{39BDF4A8-E252-854E-CAF3-4101277F1467}"/>
              </a:ext>
            </a:extLst>
          </p:cNvPr>
          <p:cNvSpPr>
            <a:spLocks noGrp="1"/>
          </p:cNvSpPr>
          <p:nvPr>
            <p:ph type="sldNum" sz="quarter" idx="12"/>
          </p:nvPr>
        </p:nvSpPr>
        <p:spPr/>
        <p:txBody>
          <a:bodyPr/>
          <a:lstStyle/>
          <a:p>
            <a:fld id="{E90D603D-57B6-45D4-B6F7-43DE90A521F4}" type="slidenum">
              <a:rPr lang="en-US" altLang="en-US"/>
              <a:pPr/>
              <a:t>78</a:t>
            </a:fld>
            <a:endParaRPr lang="en-US" altLang="en-US"/>
          </a:p>
        </p:txBody>
      </p:sp>
      <p:sp>
        <p:nvSpPr>
          <p:cNvPr id="772098" name="Rectangle 2">
            <a:extLst>
              <a:ext uri="{FF2B5EF4-FFF2-40B4-BE49-F238E27FC236}">
                <a16:creationId xmlns:a16="http://schemas.microsoft.com/office/drawing/2014/main" id="{4DC2CB23-8FD0-5E85-82FC-9A8728A0C9C4}"/>
              </a:ext>
            </a:extLst>
          </p:cNvPr>
          <p:cNvSpPr>
            <a:spLocks noGrp="1" noChangeArrowheads="1"/>
          </p:cNvSpPr>
          <p:nvPr>
            <p:ph type="title"/>
          </p:nvPr>
        </p:nvSpPr>
        <p:spPr>
          <a:xfrm>
            <a:off x="671513" y="276225"/>
            <a:ext cx="7772400" cy="1143000"/>
          </a:xfrm>
        </p:spPr>
        <p:txBody>
          <a:bodyPr/>
          <a:lstStyle/>
          <a:p>
            <a:r>
              <a:rPr lang="en-US" altLang="en-US" sz="3600">
                <a:solidFill>
                  <a:schemeClr val="tx1"/>
                </a:solidFill>
                <a:latin typeface="Palatino Linotype" panose="02040502050505030304" pitchFamily="18" charset="0"/>
              </a:rPr>
              <a:t>Spirituality &amp; Faith Communities</a:t>
            </a:r>
          </a:p>
        </p:txBody>
      </p:sp>
      <p:sp>
        <p:nvSpPr>
          <p:cNvPr id="772099" name="Rectangle 3">
            <a:extLst>
              <a:ext uri="{FF2B5EF4-FFF2-40B4-BE49-F238E27FC236}">
                <a16:creationId xmlns:a16="http://schemas.microsoft.com/office/drawing/2014/main" id="{31BBF246-8120-884C-39E4-2AFC4BF7C834}"/>
              </a:ext>
            </a:extLst>
          </p:cNvPr>
          <p:cNvSpPr>
            <a:spLocks noGrp="1" noChangeArrowheads="1"/>
          </p:cNvSpPr>
          <p:nvPr>
            <p:ph type="body" sz="half" idx="1"/>
          </p:nvPr>
        </p:nvSpPr>
        <p:spPr>
          <a:xfrm>
            <a:off x="614363" y="1581150"/>
            <a:ext cx="7924800" cy="1390650"/>
          </a:xfrm>
        </p:spPr>
        <p:txBody>
          <a:bodyPr/>
          <a:lstStyle/>
          <a:p>
            <a:pPr marL="0" indent="0" algn="ctr">
              <a:buFont typeface="Wingdings" panose="05000000000000000000" pitchFamily="2" charset="2"/>
              <a:buNone/>
            </a:pPr>
            <a:r>
              <a:rPr lang="en-US" altLang="en-US" sz="2800">
                <a:latin typeface="Palatino Linotype" panose="02040502050505030304" pitchFamily="18" charset="0"/>
              </a:rPr>
              <a:t>Regular religious attendance has been a reliable predictor of a longer life span with a reduced risk of dying.</a:t>
            </a:r>
          </a:p>
        </p:txBody>
      </p:sp>
      <p:pic>
        <p:nvPicPr>
          <p:cNvPr id="772100" name="Picture 4">
            <a:extLst>
              <a:ext uri="{FF2B5EF4-FFF2-40B4-BE49-F238E27FC236}">
                <a16:creationId xmlns:a16="http://schemas.microsoft.com/office/drawing/2014/main" id="{448C86EC-CC0E-8797-2863-7EBF6C50DDC6}"/>
              </a:ext>
            </a:extLst>
          </p:cNvPr>
          <p:cNvPicPr>
            <a:picLocks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4633913" y="3429000"/>
            <a:ext cx="3900487" cy="2286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72101" name="Picture 5">
            <a:extLst>
              <a:ext uri="{FF2B5EF4-FFF2-40B4-BE49-F238E27FC236}">
                <a16:creationId xmlns:a16="http://schemas.microsoft.com/office/drawing/2014/main" id="{A504BC56-A9D5-B3BB-1094-CBF3780DE7E9}"/>
              </a:ext>
            </a:extLst>
          </p:cNvPr>
          <p:cNvPicPr>
            <a:picLocks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228600" y="3429000"/>
            <a:ext cx="4179888" cy="2286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00D01FA9-B4DC-0979-733F-8AEB3CDC52DD}"/>
              </a:ext>
            </a:extLst>
          </p:cNvPr>
          <p:cNvSpPr>
            <a:spLocks noGrp="1"/>
          </p:cNvSpPr>
          <p:nvPr>
            <p:ph type="sldNum" sz="quarter" idx="12"/>
          </p:nvPr>
        </p:nvSpPr>
        <p:spPr/>
        <p:txBody>
          <a:bodyPr/>
          <a:lstStyle/>
          <a:p>
            <a:fld id="{546E40F1-99ED-483E-A25A-CF712E5D9D09}" type="slidenum">
              <a:rPr lang="en-US" altLang="en-US"/>
              <a:pPr/>
              <a:t>79</a:t>
            </a:fld>
            <a:endParaRPr lang="en-US" altLang="en-US"/>
          </a:p>
        </p:txBody>
      </p:sp>
      <p:sp>
        <p:nvSpPr>
          <p:cNvPr id="774146" name="Rectangle 2">
            <a:extLst>
              <a:ext uri="{FF2B5EF4-FFF2-40B4-BE49-F238E27FC236}">
                <a16:creationId xmlns:a16="http://schemas.microsoft.com/office/drawing/2014/main" id="{5B74B6F4-CD80-D78A-070E-E834B6DE90FF}"/>
              </a:ext>
            </a:extLst>
          </p:cNvPr>
          <p:cNvSpPr>
            <a:spLocks noGrp="1" noChangeArrowheads="1"/>
          </p:cNvSpPr>
          <p:nvPr>
            <p:ph type="title"/>
          </p:nvPr>
        </p:nvSpPr>
        <p:spPr>
          <a:xfrm>
            <a:off x="671513" y="276225"/>
            <a:ext cx="7772400" cy="1143000"/>
          </a:xfrm>
        </p:spPr>
        <p:txBody>
          <a:bodyPr/>
          <a:lstStyle/>
          <a:p>
            <a:r>
              <a:rPr lang="en-US" altLang="en-US" sz="4000">
                <a:latin typeface="Palatino Linotype" panose="02040502050505030304" pitchFamily="18" charset="0"/>
              </a:rPr>
              <a:t>Intervening Factors</a:t>
            </a:r>
          </a:p>
        </p:txBody>
      </p:sp>
      <p:pic>
        <p:nvPicPr>
          <p:cNvPr id="774147" name="Picture 3">
            <a:extLst>
              <a:ext uri="{FF2B5EF4-FFF2-40B4-BE49-F238E27FC236}">
                <a16:creationId xmlns:a16="http://schemas.microsoft.com/office/drawing/2014/main" id="{C72A1353-537E-86D5-5DA6-3FDB887ECF5D}"/>
              </a:ext>
            </a:extLst>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71513" y="2876550"/>
            <a:ext cx="7772400" cy="32194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74148" name="Rectangle 4">
            <a:extLst>
              <a:ext uri="{FF2B5EF4-FFF2-40B4-BE49-F238E27FC236}">
                <a16:creationId xmlns:a16="http://schemas.microsoft.com/office/drawing/2014/main" id="{F52D3D3B-08CA-E5F1-419B-E779657E9BDA}"/>
              </a:ext>
            </a:extLst>
          </p:cNvPr>
          <p:cNvSpPr>
            <a:spLocks noChangeArrowheads="1"/>
          </p:cNvSpPr>
          <p:nvPr/>
        </p:nvSpPr>
        <p:spPr bwMode="auto">
          <a:xfrm>
            <a:off x="614363" y="1581150"/>
            <a:ext cx="7924800" cy="1390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4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a:solidFill>
                  <a:schemeClr val="tx1"/>
                </a:solidFill>
                <a:latin typeface="Times New Roman" panose="02020603050405020304" pitchFamily="18" charset="0"/>
              </a:defRPr>
            </a:lvl4pPr>
            <a:lvl5pPr marL="2057400" indent="-228600">
              <a:spcBef>
                <a:spcPct val="20000"/>
              </a:spcBef>
              <a:buChar char="»"/>
              <a:defRPr>
                <a:solidFill>
                  <a:schemeClr val="tx1"/>
                </a:solidFill>
                <a:latin typeface="Times New Roman" panose="02020603050405020304" pitchFamily="18" charset="0"/>
              </a:defRPr>
            </a:lvl5pPr>
            <a:lvl6pPr marL="2514600" indent="-228600" fontAlgn="base">
              <a:spcBef>
                <a:spcPct val="20000"/>
              </a:spcBef>
              <a:spcAft>
                <a:spcPct val="0"/>
              </a:spcAft>
              <a:buChar char="»"/>
              <a:defRPr>
                <a:solidFill>
                  <a:schemeClr val="tx1"/>
                </a:solidFill>
                <a:latin typeface="Times New Roman" panose="02020603050405020304" pitchFamily="18" charset="0"/>
              </a:defRPr>
            </a:lvl6pPr>
            <a:lvl7pPr marL="2971800" indent="-228600" fontAlgn="base">
              <a:spcBef>
                <a:spcPct val="20000"/>
              </a:spcBef>
              <a:spcAft>
                <a:spcPct val="0"/>
              </a:spcAft>
              <a:buChar char="»"/>
              <a:defRPr>
                <a:solidFill>
                  <a:schemeClr val="tx1"/>
                </a:solidFill>
                <a:latin typeface="Times New Roman" panose="02020603050405020304" pitchFamily="18" charset="0"/>
              </a:defRPr>
            </a:lvl7pPr>
            <a:lvl8pPr marL="3429000" indent="-228600" fontAlgn="base">
              <a:spcBef>
                <a:spcPct val="20000"/>
              </a:spcBef>
              <a:spcAft>
                <a:spcPct val="0"/>
              </a:spcAft>
              <a:buChar char="»"/>
              <a:defRPr>
                <a:solidFill>
                  <a:schemeClr val="tx1"/>
                </a:solidFill>
                <a:latin typeface="Times New Roman" panose="02020603050405020304" pitchFamily="18" charset="0"/>
              </a:defRPr>
            </a:lvl8pPr>
            <a:lvl9pPr marL="3886200" indent="-228600" fontAlgn="base">
              <a:spcBef>
                <a:spcPct val="20000"/>
              </a:spcBef>
              <a:spcAft>
                <a:spcPct val="0"/>
              </a:spcAft>
              <a:buChar char="»"/>
              <a:defRPr>
                <a:solidFill>
                  <a:schemeClr val="tx1"/>
                </a:solidFill>
                <a:latin typeface="Times New Roman" panose="02020603050405020304" pitchFamily="18" charset="0"/>
              </a:defRPr>
            </a:lvl9pPr>
          </a:lstStyle>
          <a:p>
            <a:pPr algn="ctr">
              <a:buFont typeface="Wingdings" panose="05000000000000000000" pitchFamily="2" charset="2"/>
              <a:buNone/>
            </a:pPr>
            <a:r>
              <a:rPr lang="en-US" altLang="en-US">
                <a:latin typeface="Palatino Linotype" panose="02040502050505030304" pitchFamily="18" charset="0"/>
              </a:rPr>
              <a:t>Investigators suggest there are three factors that connect religious involvement and better health.</a:t>
            </a:r>
          </a:p>
        </p:txBody>
      </p:sp>
    </p:spTree>
  </p:cSld>
  <p:clrMapOvr>
    <a:masterClrMapping/>
  </p:clrMapOvr>
  <p:transition/>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1394</TotalTime>
  <Words>3029</Words>
  <Application>Microsoft Office PowerPoint</Application>
  <PresentationFormat>Letter Paper (8.5x11 in)</PresentationFormat>
  <Paragraphs>415</Paragraphs>
  <Slides>79</Slides>
  <Notes>79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79</vt:i4>
      </vt:variant>
    </vt:vector>
  </HeadingPairs>
  <TitlesOfParts>
    <vt:vector size="85" baseType="lpstr">
      <vt:lpstr>Times New Roman</vt:lpstr>
      <vt:lpstr>Palatino Linotype</vt:lpstr>
      <vt:lpstr>Times</vt:lpstr>
      <vt:lpstr>Wingdings</vt:lpstr>
      <vt:lpstr>Arial</vt:lpstr>
      <vt:lpstr>Default Design</vt:lpstr>
      <vt:lpstr>Emotions, Stress, and Health  Chapter 8B</vt:lpstr>
      <vt:lpstr>Emotions, Stress, and Health</vt:lpstr>
      <vt:lpstr>PowerPoint Presentation</vt:lpstr>
      <vt:lpstr>PowerPoint Presentation</vt:lpstr>
      <vt:lpstr>PowerPoint Presentation</vt:lpstr>
      <vt:lpstr>Emotion</vt:lpstr>
      <vt:lpstr>Theories of Emotion</vt:lpstr>
      <vt:lpstr>Controversy</vt:lpstr>
      <vt:lpstr>Commonsense View</vt:lpstr>
      <vt:lpstr>James-Lange Theory</vt:lpstr>
      <vt:lpstr>Cannon-Bard Theory</vt:lpstr>
      <vt:lpstr>Two-Factor Theory</vt:lpstr>
      <vt:lpstr>Embodied Emotion</vt:lpstr>
      <vt:lpstr>Emotions and the Autonomic Nervous System</vt:lpstr>
      <vt:lpstr>Arousal and Performance</vt:lpstr>
      <vt:lpstr>Physiological Similarities</vt:lpstr>
      <vt:lpstr>Physiological Differences</vt:lpstr>
      <vt:lpstr>Cognition and Emotion</vt:lpstr>
      <vt:lpstr>Cognition Can Define Emotion</vt:lpstr>
      <vt:lpstr>Cognition Does Not Always Precede Emotion</vt:lpstr>
      <vt:lpstr>Cognition Does Not Always Precede Emotion</vt:lpstr>
      <vt:lpstr>Two Routes to Emotion</vt:lpstr>
      <vt:lpstr>Expressed Emotion</vt:lpstr>
      <vt:lpstr>Detecting Emotion</vt:lpstr>
      <vt:lpstr>Detecting Emotion</vt:lpstr>
      <vt:lpstr>Hindu Dance</vt:lpstr>
      <vt:lpstr>Gender, Emotion, and Nonverbal Behavior</vt:lpstr>
      <vt:lpstr>Culture and Emotional Expression</vt:lpstr>
      <vt:lpstr>Emotions are Adaptive</vt:lpstr>
      <vt:lpstr>Analyzing Emotion</vt:lpstr>
      <vt:lpstr>The Effects of Facial Expression</vt:lpstr>
      <vt:lpstr>Experienced Emotion</vt:lpstr>
      <vt:lpstr>Anger</vt:lpstr>
      <vt:lpstr>Causes of Anger</vt:lpstr>
      <vt:lpstr>Catharsis Hypothesis</vt:lpstr>
      <vt:lpstr>Cultural &amp; Gender Differences</vt:lpstr>
      <vt:lpstr>Happiness</vt:lpstr>
      <vt:lpstr>Feel-Good, Do-Good Phenomenon</vt:lpstr>
      <vt:lpstr>Subjective Well-Being</vt:lpstr>
      <vt:lpstr>Emotional Ups and Downs</vt:lpstr>
      <vt:lpstr>Emotional Ups and Downs</vt:lpstr>
      <vt:lpstr>Wealth and Well-being</vt:lpstr>
      <vt:lpstr>Wealth and Well-being</vt:lpstr>
      <vt:lpstr>Does Money Buy Happiness?</vt:lpstr>
      <vt:lpstr>Happiness &amp; Satisfaction</vt:lpstr>
      <vt:lpstr>Values &amp; Life Satisfaction</vt:lpstr>
      <vt:lpstr>Happiness &amp; Prior Experience</vt:lpstr>
      <vt:lpstr>Happiness &amp; Others’ Attainments</vt:lpstr>
      <vt:lpstr>Predictors of Happiness</vt:lpstr>
      <vt:lpstr>Stress and Health</vt:lpstr>
      <vt:lpstr>Stress and Health</vt:lpstr>
      <vt:lpstr>Stress and Stressors</vt:lpstr>
      <vt:lpstr>Stress and Stressors</vt:lpstr>
      <vt:lpstr>The Stress Response System</vt:lpstr>
      <vt:lpstr>General Adaptation Syndrome</vt:lpstr>
      <vt:lpstr>Stressful Life Events</vt:lpstr>
      <vt:lpstr>Significant Life Changes</vt:lpstr>
      <vt:lpstr>Daily Hassles</vt:lpstr>
      <vt:lpstr>Stress and the Heart</vt:lpstr>
      <vt:lpstr>Personality Types</vt:lpstr>
      <vt:lpstr>Pessimism and Heart Disease</vt:lpstr>
      <vt:lpstr>Stress &amp; Susceptibility to Disease</vt:lpstr>
      <vt:lpstr>Psychoneuroimmunology</vt:lpstr>
      <vt:lpstr>Stress and Colds</vt:lpstr>
      <vt:lpstr>Stress and AIDS</vt:lpstr>
      <vt:lpstr>Stress and Cancer</vt:lpstr>
      <vt:lpstr>Health-Related Consequences</vt:lpstr>
      <vt:lpstr>Behavioral Medicine</vt:lpstr>
      <vt:lpstr>Promoting Health</vt:lpstr>
      <vt:lpstr>Coping with Stress</vt:lpstr>
      <vt:lpstr>Perceived Control</vt:lpstr>
      <vt:lpstr>Explanatory Style</vt:lpstr>
      <vt:lpstr>Social Support</vt:lpstr>
      <vt:lpstr>Managing Stress Effects</vt:lpstr>
      <vt:lpstr>Aerobic Exercise</vt:lpstr>
      <vt:lpstr>Biofeedback, Relaxation, and Meditation</vt:lpstr>
      <vt:lpstr>Life-Style Modification</vt:lpstr>
      <vt:lpstr>Spirituality &amp; Faith Communities</vt:lpstr>
      <vt:lpstr>Intervening Factors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Emotions, Stress, and Health  Chapter 12</dc:title>
  <dc:creator/>
  <cp:lastModifiedBy>alexny@optonline.net</cp:lastModifiedBy>
  <cp:revision>2</cp:revision>
  <dcterms:created xsi:type="dcterms:W3CDTF">2010-02-22T13:07:17Z</dcterms:created>
  <dcterms:modified xsi:type="dcterms:W3CDTF">2022-12-13T22:35:13Z</dcterms:modified>
</cp:coreProperties>
</file>