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1"/>
  </p:notesMasterIdLst>
  <p:sldIdLst>
    <p:sldId id="256" r:id="rId2"/>
    <p:sldId id="287" r:id="rId3"/>
    <p:sldId id="288" r:id="rId4"/>
    <p:sldId id="290" r:id="rId5"/>
    <p:sldId id="293" r:id="rId6"/>
    <p:sldId id="289" r:id="rId7"/>
    <p:sldId id="259" r:id="rId8"/>
    <p:sldId id="291" r:id="rId9"/>
    <p:sldId id="257" r:id="rId10"/>
    <p:sldId id="258" r:id="rId11"/>
    <p:sldId id="261" r:id="rId12"/>
    <p:sldId id="263" r:id="rId13"/>
    <p:sldId id="294" r:id="rId14"/>
    <p:sldId id="260" r:id="rId15"/>
    <p:sldId id="265" r:id="rId16"/>
    <p:sldId id="268" r:id="rId17"/>
    <p:sldId id="269" r:id="rId18"/>
    <p:sldId id="270" r:id="rId19"/>
    <p:sldId id="272" r:id="rId20"/>
    <p:sldId id="275" r:id="rId21"/>
    <p:sldId id="273" r:id="rId22"/>
    <p:sldId id="274" r:id="rId23"/>
    <p:sldId id="277" r:id="rId24"/>
    <p:sldId id="278" r:id="rId25"/>
    <p:sldId id="279" r:id="rId26"/>
    <p:sldId id="280" r:id="rId27"/>
    <p:sldId id="281" r:id="rId28"/>
    <p:sldId id="282" r:id="rId29"/>
    <p:sldId id="276" r:id="rId30"/>
    <p:sldId id="283" r:id="rId31"/>
    <p:sldId id="284" r:id="rId32"/>
    <p:sldId id="285" r:id="rId33"/>
    <p:sldId id="292" r:id="rId34"/>
    <p:sldId id="299" r:id="rId35"/>
    <p:sldId id="295" r:id="rId36"/>
    <p:sldId id="296" r:id="rId37"/>
    <p:sldId id="297" r:id="rId38"/>
    <p:sldId id="298" r:id="rId39"/>
    <p:sldId id="286" r:id="rId40"/>
  </p:sldIdLst>
  <p:sldSz cx="9144000" cy="6858000" type="screen4x3"/>
  <p:notesSz cx="6858000" cy="9144000"/>
  <p:custDataLst>
    <p:tags r:id="rId42"/>
  </p:custDataLst>
  <p:defaultTextStyle>
    <a:defPPr>
      <a:defRPr lang="en-GB"/>
    </a:defPPr>
    <a:lvl1pPr algn="ctr" rtl="0" fontAlgn="base">
      <a:spcBef>
        <a:spcPct val="0"/>
      </a:spcBef>
      <a:spcAft>
        <a:spcPct val="0"/>
      </a:spcAft>
      <a:defRPr sz="2400" kern="1200">
        <a:solidFill>
          <a:schemeClr val="tx1"/>
        </a:solidFill>
        <a:latin typeface="Times New Roman" charset="0"/>
        <a:ea typeface="+mn-ea"/>
        <a:cs typeface="+mn-cs"/>
      </a:defRPr>
    </a:lvl1pPr>
    <a:lvl2pPr marL="457200" algn="ctr" rtl="0" fontAlgn="base">
      <a:spcBef>
        <a:spcPct val="0"/>
      </a:spcBef>
      <a:spcAft>
        <a:spcPct val="0"/>
      </a:spcAft>
      <a:defRPr sz="2400" kern="1200">
        <a:solidFill>
          <a:schemeClr val="tx1"/>
        </a:solidFill>
        <a:latin typeface="Times New Roman" charset="0"/>
        <a:ea typeface="+mn-ea"/>
        <a:cs typeface="+mn-cs"/>
      </a:defRPr>
    </a:lvl2pPr>
    <a:lvl3pPr marL="914400" algn="ctr" rtl="0" fontAlgn="base">
      <a:spcBef>
        <a:spcPct val="0"/>
      </a:spcBef>
      <a:spcAft>
        <a:spcPct val="0"/>
      </a:spcAft>
      <a:defRPr sz="2400" kern="1200">
        <a:solidFill>
          <a:schemeClr val="tx1"/>
        </a:solidFill>
        <a:latin typeface="Times New Roman" charset="0"/>
        <a:ea typeface="+mn-ea"/>
        <a:cs typeface="+mn-cs"/>
      </a:defRPr>
    </a:lvl3pPr>
    <a:lvl4pPr marL="1371600" algn="ctr" rtl="0" fontAlgn="base">
      <a:spcBef>
        <a:spcPct val="0"/>
      </a:spcBef>
      <a:spcAft>
        <a:spcPct val="0"/>
      </a:spcAft>
      <a:defRPr sz="2400" kern="1200">
        <a:solidFill>
          <a:schemeClr val="tx1"/>
        </a:solidFill>
        <a:latin typeface="Times New Roman" charset="0"/>
        <a:ea typeface="+mn-ea"/>
        <a:cs typeface="+mn-cs"/>
      </a:defRPr>
    </a:lvl4pPr>
    <a:lvl5pPr marL="1828800" algn="ctr" rtl="0" fontAlgn="base">
      <a:spcBef>
        <a:spcPct val="0"/>
      </a:spcBef>
      <a:spcAft>
        <a:spcPct val="0"/>
      </a:spcAft>
      <a:defRPr sz="2400" kern="1200">
        <a:solidFill>
          <a:schemeClr val="tx1"/>
        </a:solidFill>
        <a:latin typeface="Times New Roman" charset="0"/>
        <a:ea typeface="+mn-ea"/>
        <a:cs typeface="+mn-cs"/>
      </a:defRPr>
    </a:lvl5pPr>
    <a:lvl6pPr marL="2286000" algn="l" defTabSz="914400" rtl="0" eaLnBrk="1" latinLnBrk="0" hangingPunct="1">
      <a:defRPr sz="2400" kern="1200">
        <a:solidFill>
          <a:schemeClr val="tx1"/>
        </a:solidFill>
        <a:latin typeface="Times New Roman" charset="0"/>
        <a:ea typeface="+mn-ea"/>
        <a:cs typeface="+mn-cs"/>
      </a:defRPr>
    </a:lvl6pPr>
    <a:lvl7pPr marL="2743200" algn="l" defTabSz="914400" rtl="0" eaLnBrk="1" latinLnBrk="0" hangingPunct="1">
      <a:defRPr sz="2400" kern="1200">
        <a:solidFill>
          <a:schemeClr val="tx1"/>
        </a:solidFill>
        <a:latin typeface="Times New Roman" charset="0"/>
        <a:ea typeface="+mn-ea"/>
        <a:cs typeface="+mn-cs"/>
      </a:defRPr>
    </a:lvl7pPr>
    <a:lvl8pPr marL="3200400" algn="l" defTabSz="914400" rtl="0" eaLnBrk="1" latinLnBrk="0" hangingPunct="1">
      <a:defRPr sz="2400" kern="1200">
        <a:solidFill>
          <a:schemeClr val="tx1"/>
        </a:solidFill>
        <a:latin typeface="Times New Roman" charset="0"/>
        <a:ea typeface="+mn-ea"/>
        <a:cs typeface="+mn-cs"/>
      </a:defRPr>
    </a:lvl8pPr>
    <a:lvl9pPr marL="3657600" algn="l" defTabSz="914400" rtl="0" eaLnBrk="1" latinLnBrk="0" hangingPunct="1">
      <a:defRPr sz="2400" kern="1200">
        <a:solidFill>
          <a:schemeClr val="tx1"/>
        </a:solidFill>
        <a:latin typeface="Times New Roman"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203" autoAdjust="0"/>
    <p:restoredTop sz="89244" autoAdjust="0"/>
  </p:normalViewPr>
  <p:slideViewPr>
    <p:cSldViewPr>
      <p:cViewPr varScale="1">
        <p:scale>
          <a:sx n="40" d="100"/>
          <a:sy n="40" d="100"/>
        </p:scale>
        <p:origin x="-582"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3533"/>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gs" Target="tags/tag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a:latin typeface="Times New Roman" pitchFamily="18" charset="0"/>
              </a:defRPr>
            </a:lvl1pPr>
          </a:lstStyle>
          <a:p>
            <a:pPr>
              <a:defRPr/>
            </a:pPr>
            <a:endParaRPr lang="en-GB"/>
          </a:p>
        </p:txBody>
      </p:sp>
      <p:sp>
        <p:nvSpPr>
          <p:cNvPr id="10243"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defRPr>
            </a:lvl1pPr>
          </a:lstStyle>
          <a:p>
            <a:pPr>
              <a:defRPr/>
            </a:pPr>
            <a:endParaRPr lang="en-GB"/>
          </a:p>
        </p:txBody>
      </p:sp>
      <p:sp>
        <p:nvSpPr>
          <p:cNvPr id="3686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10245"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p>
        </p:txBody>
      </p:sp>
      <p:sp>
        <p:nvSpPr>
          <p:cNvPr id="10246"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a:latin typeface="Times New Roman" pitchFamily="18" charset="0"/>
              </a:defRPr>
            </a:lvl1pPr>
          </a:lstStyle>
          <a:p>
            <a:pPr>
              <a:defRPr/>
            </a:pPr>
            <a:endParaRPr lang="en-GB"/>
          </a:p>
        </p:txBody>
      </p:sp>
      <p:sp>
        <p:nvSpPr>
          <p:cNvPr id="10247"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defRPr>
            </a:lvl1pPr>
          </a:lstStyle>
          <a:p>
            <a:pPr>
              <a:defRPr/>
            </a:pPr>
            <a:fld id="{3105CADF-8973-4CF0-B07D-23680DDC2E9C}" type="slidenum">
              <a:rPr lang="en-GB"/>
              <a:pPr>
                <a:defRPr/>
              </a:pPr>
              <a:t>‹#›</a:t>
            </a:fld>
            <a:endParaRPr lang="en-GB"/>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p>
            <a:fld id="{512D710D-CBF3-4F84-A0E6-DC3A18BD56C7}" type="slidenum">
              <a:rPr lang="en-GB" smtClean="0">
                <a:latin typeface="Times New Roman" charset="0"/>
              </a:rPr>
              <a:pPr/>
              <a:t>1</a:t>
            </a:fld>
            <a:endParaRPr lang="en-GB" smtClean="0">
              <a:latin typeface="Times New Roman" charset="0"/>
            </a:endParaRPr>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p:spPr>
        <p:txBody>
          <a:bodyPr/>
          <a:lstStyle/>
          <a:p>
            <a:pPr eaLnBrk="1" hangingPunct="1"/>
            <a:r>
              <a:rPr lang="en-GB" smtClean="0">
                <a:latin typeface="Times New Roman" charset="0"/>
              </a:rPr>
              <a:t>This PowerPoint presentation was designed for use with my Year 11 students studying GCSE history.  They were writing an essay on:  What was meant by the term ‘Final Solution’ and how was it organised?</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3105CADF-8973-4CF0-B07D-23680DDC2E9C}" type="slidenum">
              <a:rPr lang="en-GB" smtClean="0"/>
              <a:pPr>
                <a:defRPr/>
              </a:pPr>
              <a:t>2</a:t>
            </a:fld>
            <a:endParaRPr lang="en-GB"/>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3105CADF-8973-4CF0-B07D-23680DDC2E9C}" type="slidenum">
              <a:rPr lang="en-GB" smtClean="0"/>
              <a:pPr>
                <a:defRPr/>
              </a:pPr>
              <a:t>3</a:t>
            </a:fld>
            <a:endParaRPr lang="en-GB"/>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3105CADF-8973-4CF0-B07D-23680DDC2E9C}" type="slidenum">
              <a:rPr lang="en-GB" smtClean="0"/>
              <a:pPr>
                <a:defRPr/>
              </a:pPr>
              <a:t>4</a:t>
            </a:fld>
            <a:endParaRPr lang="en-GB"/>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3105CADF-8973-4CF0-B07D-23680DDC2E9C}" type="slidenum">
              <a:rPr lang="en-GB" smtClean="0"/>
              <a:pPr>
                <a:defRPr/>
              </a:pPr>
              <a:t>5</a:t>
            </a:fld>
            <a:endParaRPr lang="en-GB"/>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3105CADF-8973-4CF0-B07D-23680DDC2E9C}" type="slidenum">
              <a:rPr lang="en-GB" smtClean="0"/>
              <a:pPr>
                <a:defRPr/>
              </a:pPr>
              <a:t>6</a:t>
            </a:fld>
            <a:endParaRPr lang="en-GB"/>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p:spPr>
        <p:txBody>
          <a:bodyPr/>
          <a:lstStyle/>
          <a:p>
            <a:fld id="{AC536D5D-93A4-4F96-BE9B-04E0C145D44F}" type="slidenum">
              <a:rPr lang="en-GB" smtClean="0">
                <a:latin typeface="Times New Roman" charset="0"/>
              </a:rPr>
              <a:pPr/>
              <a:t>7</a:t>
            </a:fld>
            <a:endParaRPr lang="en-GB" smtClean="0">
              <a:latin typeface="Times New Roman" charset="0"/>
            </a:endParaRPr>
          </a:p>
        </p:txBody>
      </p:sp>
      <p:sp>
        <p:nvSpPr>
          <p:cNvPr id="38915"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nvPr>
        </p:nvSpPr>
        <p:spPr>
          <a:noFill/>
          <a:ln/>
        </p:spPr>
        <p:txBody>
          <a:bodyPr/>
          <a:lstStyle/>
          <a:p>
            <a:pPr eaLnBrk="1" hangingPunct="1"/>
            <a:r>
              <a:rPr lang="en-GB" smtClean="0">
                <a:latin typeface="Times New Roman" charset="0"/>
              </a:rPr>
              <a:t>Some historians believe that Hitler’s grandfather was Jewish.  His Grandmother used to work for a rich Jewish landowner in Austria and it is believed that she had an affair whilst she worked as his house keeper.  He later helped his son get a job as a civil servant.  Some Psychologists put this down as being one of the possible reasons why Hitler hated Jews.  However, it is interesting to note that the Jewish doctor who helped his mother whilst she was dying of cancer was dropped off at the Swiss border by the SS in 1940!</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3105CADF-8973-4CF0-B07D-23680DDC2E9C}" type="slidenum">
              <a:rPr lang="en-GB" smtClean="0"/>
              <a:pPr>
                <a:defRPr/>
              </a:pPr>
              <a:t>8</a:t>
            </a:fld>
            <a:endParaRPr lang="en-GB"/>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3105CADF-8973-4CF0-B07D-23680DDC2E9C}" type="slidenum">
              <a:rPr lang="en-GB" smtClean="0"/>
              <a:pPr>
                <a:defRPr/>
              </a:pPr>
              <a:t>9</a:t>
            </a:fld>
            <a:endParaRPr lang="en-GB"/>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3105CADF-8973-4CF0-B07D-23680DDC2E9C}" type="slidenum">
              <a:rPr lang="en-GB" smtClean="0"/>
              <a:pPr>
                <a:defRPr/>
              </a:pPr>
              <a:t>10</a:t>
            </a:fld>
            <a:endParaRPr lang="en-GB"/>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3105CADF-8973-4CF0-B07D-23680DDC2E9C}" type="slidenum">
              <a:rPr lang="en-GB" smtClean="0"/>
              <a:pPr>
                <a:defRPr/>
              </a:pPr>
              <a:t>11</a:t>
            </a:fld>
            <a:endParaRPr lang="en-GB"/>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3105CADF-8973-4CF0-B07D-23680DDC2E9C}" type="slidenum">
              <a:rPr lang="en-GB" smtClean="0"/>
              <a:pPr>
                <a:defRPr/>
              </a:pPr>
              <a:t>12</a:t>
            </a:fld>
            <a:endParaRPr lang="en-GB"/>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3105CADF-8973-4CF0-B07D-23680DDC2E9C}" type="slidenum">
              <a:rPr lang="en-GB" smtClean="0"/>
              <a:pPr>
                <a:defRPr/>
              </a:pPr>
              <a:t>13</a:t>
            </a:fld>
            <a:endParaRPr lang="en-GB"/>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3105CADF-8973-4CF0-B07D-23680DDC2E9C}" type="slidenum">
              <a:rPr lang="en-GB" smtClean="0"/>
              <a:pPr>
                <a:defRPr/>
              </a:pPr>
              <a:t>14</a:t>
            </a:fld>
            <a:endParaRPr lang="en-GB"/>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AD6D16C5-385C-45B6-929D-746429B8DB6D}" type="slidenum">
              <a:rPr lang="en-GB" smtClean="0">
                <a:latin typeface="Times New Roman" charset="0"/>
              </a:rPr>
              <a:pPr/>
              <a:t>15</a:t>
            </a:fld>
            <a:endParaRPr lang="en-GB" smtClean="0">
              <a:latin typeface="Times New Roman" charset="0"/>
            </a:endParaRPr>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p:spPr>
        <p:txBody>
          <a:bodyPr/>
          <a:lstStyle/>
          <a:p>
            <a:pPr eaLnBrk="1" hangingPunct="1"/>
            <a:r>
              <a:rPr lang="en-GB" smtClean="0">
                <a:latin typeface="Times New Roman" charset="0"/>
              </a:rPr>
              <a:t>Remember that the black dots represent the work of the </a:t>
            </a:r>
            <a:r>
              <a:rPr lang="en-GB" sz="1000" smtClean="0">
                <a:latin typeface="Times New Roman" charset="0"/>
              </a:rPr>
              <a:t>Einsatzgruppen</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3105CADF-8973-4CF0-B07D-23680DDC2E9C}" type="slidenum">
              <a:rPr lang="en-GB" smtClean="0"/>
              <a:pPr>
                <a:defRPr/>
              </a:pPr>
              <a:t>16</a:t>
            </a:fld>
            <a:endParaRPr lang="en-GB"/>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p:spPr>
        <p:txBody>
          <a:bodyPr/>
          <a:lstStyle/>
          <a:p>
            <a:fld id="{C9C8D481-67A6-43E4-A361-3D2B32507EA3}" type="slidenum">
              <a:rPr lang="en-GB" smtClean="0">
                <a:latin typeface="Times New Roman" charset="0"/>
              </a:rPr>
              <a:pPr/>
              <a:t>17</a:t>
            </a:fld>
            <a:endParaRPr lang="en-GB" smtClean="0">
              <a:latin typeface="Times New Roman" charset="0"/>
            </a:endParaRPr>
          </a:p>
        </p:txBody>
      </p:sp>
      <p:sp>
        <p:nvSpPr>
          <p:cNvPr id="40963" name="Rectangle 2"/>
          <p:cNvSpPr>
            <a:spLocks noGrp="1" noRot="1" noChangeAspect="1" noChangeArrowheads="1" noTextEdit="1"/>
          </p:cNvSpPr>
          <p:nvPr>
            <p:ph type="sldImg"/>
          </p:nvPr>
        </p:nvSpPr>
        <p:spPr>
          <a:ln/>
        </p:spPr>
      </p:sp>
      <p:sp>
        <p:nvSpPr>
          <p:cNvPr id="40964" name="Rectangle 3"/>
          <p:cNvSpPr>
            <a:spLocks noGrp="1" noChangeArrowheads="1"/>
          </p:cNvSpPr>
          <p:nvPr>
            <p:ph type="body" idx="1"/>
          </p:nvPr>
        </p:nvSpPr>
        <p:spPr>
          <a:noFill/>
          <a:ln/>
        </p:spPr>
        <p:txBody>
          <a:bodyPr/>
          <a:lstStyle/>
          <a:p>
            <a:pPr eaLnBrk="1" hangingPunct="1"/>
            <a:r>
              <a:rPr lang="en-GB" smtClean="0">
                <a:latin typeface="Times New Roman" charset="0"/>
              </a:rPr>
              <a:t>Evil is when a few good men decide to do nothing.</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3105CADF-8973-4CF0-B07D-23680DDC2E9C}" type="slidenum">
              <a:rPr lang="en-GB" smtClean="0"/>
              <a:pPr>
                <a:defRPr/>
              </a:pPr>
              <a:t>18</a:t>
            </a:fld>
            <a:endParaRPr lang="en-GB"/>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3105CADF-8973-4CF0-B07D-23680DDC2E9C}" type="slidenum">
              <a:rPr lang="en-GB" smtClean="0"/>
              <a:pPr>
                <a:defRPr/>
              </a:pPr>
              <a:t>19</a:t>
            </a:fld>
            <a:endParaRPr lang="en-GB"/>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3105CADF-8973-4CF0-B07D-23680DDC2E9C}" type="slidenum">
              <a:rPr lang="en-GB" smtClean="0"/>
              <a:pPr>
                <a:defRPr/>
              </a:pPr>
              <a:t>20</a:t>
            </a:fld>
            <a:endParaRPr lang="en-GB"/>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3105CADF-8973-4CF0-B07D-23680DDC2E9C}" type="slidenum">
              <a:rPr lang="en-GB" smtClean="0"/>
              <a:pPr>
                <a:defRPr/>
              </a:pPr>
              <a:t>21</a:t>
            </a:fld>
            <a:endParaRPr lang="en-GB"/>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3105CADF-8973-4CF0-B07D-23680DDC2E9C}" type="slidenum">
              <a:rPr lang="en-GB" smtClean="0"/>
              <a:pPr>
                <a:defRPr/>
              </a:pPr>
              <a:t>22</a:t>
            </a:fld>
            <a:endParaRPr lang="en-GB"/>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p>
            <a:fld id="{9C0D769C-4976-4033-8751-A665853EC22C}" type="slidenum">
              <a:rPr lang="en-GB" smtClean="0">
                <a:latin typeface="Times New Roman" charset="0"/>
              </a:rPr>
              <a:pPr/>
              <a:t>23</a:t>
            </a:fld>
            <a:endParaRPr lang="en-GB" smtClean="0">
              <a:latin typeface="Times New Roman" charset="0"/>
            </a:endParaRPr>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ln/>
        </p:spPr>
        <p:txBody>
          <a:bodyPr/>
          <a:lstStyle/>
          <a:p>
            <a:pPr eaLnBrk="1" hangingPunct="1"/>
            <a:r>
              <a:rPr lang="en-GB" smtClean="0">
                <a:latin typeface="Times New Roman" charset="0"/>
              </a:rPr>
              <a:t>It is important t emphasis that the Death Camps were basically factories</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3105CADF-8973-4CF0-B07D-23680DDC2E9C}" type="slidenum">
              <a:rPr lang="en-GB" smtClean="0"/>
              <a:pPr>
                <a:defRPr/>
              </a:pPr>
              <a:t>24</a:t>
            </a:fld>
            <a:endParaRPr lang="en-GB"/>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3105CADF-8973-4CF0-B07D-23680DDC2E9C}" type="slidenum">
              <a:rPr lang="en-GB" smtClean="0"/>
              <a:pPr>
                <a:defRPr/>
              </a:pPr>
              <a:t>26</a:t>
            </a:fld>
            <a:endParaRPr lang="en-GB"/>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3105CADF-8973-4CF0-B07D-23680DDC2E9C}" type="slidenum">
              <a:rPr lang="en-GB" smtClean="0"/>
              <a:pPr>
                <a:defRPr/>
              </a:pPr>
              <a:t>27</a:t>
            </a:fld>
            <a:endParaRPr lang="en-GB"/>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3105CADF-8973-4CF0-B07D-23680DDC2E9C}" type="slidenum">
              <a:rPr lang="en-GB" smtClean="0"/>
              <a:pPr>
                <a:defRPr/>
              </a:pPr>
              <a:t>28</a:t>
            </a:fld>
            <a:endParaRPr lang="en-GB"/>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3105CADF-8973-4CF0-B07D-23680DDC2E9C}" type="slidenum">
              <a:rPr lang="en-GB" smtClean="0"/>
              <a:pPr>
                <a:defRPr/>
              </a:pPr>
              <a:t>29</a:t>
            </a:fld>
            <a:endParaRPr lang="en-GB"/>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3105CADF-8973-4CF0-B07D-23680DDC2E9C}" type="slidenum">
              <a:rPr lang="en-GB" smtClean="0"/>
              <a:pPr>
                <a:defRPr/>
              </a:pPr>
              <a:t>30</a:t>
            </a:fld>
            <a:endParaRPr lang="en-GB"/>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3105CADF-8973-4CF0-B07D-23680DDC2E9C}" type="slidenum">
              <a:rPr lang="en-GB" smtClean="0"/>
              <a:pPr>
                <a:defRPr/>
              </a:pPr>
              <a:t>31</a:t>
            </a:fld>
            <a:endParaRPr lang="en-GB"/>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3105CADF-8973-4CF0-B07D-23680DDC2E9C}" type="slidenum">
              <a:rPr lang="en-GB" smtClean="0"/>
              <a:pPr>
                <a:defRPr/>
              </a:pPr>
              <a:t>32</a:t>
            </a:fld>
            <a:endParaRPr lang="en-GB"/>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3105CADF-8973-4CF0-B07D-23680DDC2E9C}" type="slidenum">
              <a:rPr lang="en-GB" smtClean="0"/>
              <a:pPr>
                <a:defRPr/>
              </a:pPr>
              <a:t>33</a:t>
            </a:fld>
            <a:endParaRPr lang="en-GB"/>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3105CADF-8973-4CF0-B07D-23680DDC2E9C}" type="slidenum">
              <a:rPr lang="en-GB" smtClean="0"/>
              <a:pPr>
                <a:defRPr/>
              </a:pPr>
              <a:t>34</a:t>
            </a:fld>
            <a:endParaRPr lang="en-GB"/>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3105CADF-8973-4CF0-B07D-23680DDC2E9C}" type="slidenum">
              <a:rPr lang="en-GB" smtClean="0"/>
              <a:pPr>
                <a:defRPr/>
              </a:pPr>
              <a:t>35</a:t>
            </a:fld>
            <a:endParaRPr lang="en-GB"/>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3105CADF-8973-4CF0-B07D-23680DDC2E9C}" type="slidenum">
              <a:rPr lang="en-GB" smtClean="0"/>
              <a:pPr>
                <a:defRPr/>
              </a:pPr>
              <a:t>36</a:t>
            </a:fld>
            <a:endParaRPr lang="en-GB"/>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3105CADF-8973-4CF0-B07D-23680DDC2E9C}" type="slidenum">
              <a:rPr lang="en-GB" smtClean="0"/>
              <a:pPr>
                <a:defRPr/>
              </a:pPr>
              <a:t>37</a:t>
            </a:fld>
            <a:endParaRPr lang="en-GB"/>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3105CADF-8973-4CF0-B07D-23680DDC2E9C}" type="slidenum">
              <a:rPr lang="en-GB" smtClean="0"/>
              <a:pPr>
                <a:defRPr/>
              </a:pPr>
              <a:t>38</a:t>
            </a:fld>
            <a:endParaRPr lang="en-GB"/>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3105CADF-8973-4CF0-B07D-23680DDC2E9C}" type="slidenum">
              <a:rPr lang="en-GB" smtClean="0"/>
              <a:pPr>
                <a:defRPr/>
              </a:pPr>
              <a:t>39</a:t>
            </a:fld>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D133EDB8-AD10-43B4-8304-9527FA7876D5}" type="slidenum">
              <a:rPr lang="en-GB"/>
              <a:pPr>
                <a:defRPr/>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E4B2A6F4-817A-471D-AFA5-376F0A829CFD}" type="slidenum">
              <a:rPr lang="en-GB"/>
              <a:pPr>
                <a:defRPr/>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1683CB6B-8B79-432A-B66C-FFCC56A7B1B5}" type="slidenum">
              <a:rPr lang="en-GB"/>
              <a:pPr>
                <a:defRPr/>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GB"/>
          </a:p>
        </p:txBody>
      </p:sp>
      <p:sp>
        <p:nvSpPr>
          <p:cNvPr id="6" name="Rectangle 5"/>
          <p:cNvSpPr>
            <a:spLocks noGrp="1" noChangeArrowheads="1"/>
          </p:cNvSpPr>
          <p:nvPr>
            <p:ph type="ftr" sz="quarter" idx="11"/>
          </p:nvPr>
        </p:nvSpPr>
        <p:spPr>
          <a:ln/>
        </p:spPr>
        <p:txBody>
          <a:bodyPr/>
          <a:lstStyle>
            <a:lvl1pPr>
              <a:defRPr/>
            </a:lvl1pPr>
          </a:lstStyle>
          <a:p>
            <a:pPr>
              <a:defRPr/>
            </a:pPr>
            <a:endParaRPr lang="en-GB"/>
          </a:p>
        </p:txBody>
      </p:sp>
      <p:sp>
        <p:nvSpPr>
          <p:cNvPr id="7" name="Rectangle 6"/>
          <p:cNvSpPr>
            <a:spLocks noGrp="1" noChangeArrowheads="1"/>
          </p:cNvSpPr>
          <p:nvPr>
            <p:ph type="sldNum" sz="quarter" idx="12"/>
          </p:nvPr>
        </p:nvSpPr>
        <p:spPr>
          <a:ln/>
        </p:spPr>
        <p:txBody>
          <a:bodyPr/>
          <a:lstStyle>
            <a:lvl1pPr>
              <a:defRPr/>
            </a:lvl1pPr>
          </a:lstStyle>
          <a:p>
            <a:pPr>
              <a:defRPr/>
            </a:pPr>
            <a:fld id="{C1BA276B-7FA9-4BD9-AA52-F77190A8D06B}" type="slidenum">
              <a:rPr lang="en-GB"/>
              <a:pPr>
                <a:defRPr/>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GB"/>
          </a:p>
        </p:txBody>
      </p:sp>
      <p:sp>
        <p:nvSpPr>
          <p:cNvPr id="8" name="Rectangle 5"/>
          <p:cNvSpPr>
            <a:spLocks noGrp="1" noChangeArrowheads="1"/>
          </p:cNvSpPr>
          <p:nvPr>
            <p:ph type="ftr" sz="quarter" idx="11"/>
          </p:nvPr>
        </p:nvSpPr>
        <p:spPr>
          <a:ln/>
        </p:spPr>
        <p:txBody>
          <a:bodyPr/>
          <a:lstStyle>
            <a:lvl1pPr>
              <a:defRPr/>
            </a:lvl1pPr>
          </a:lstStyle>
          <a:p>
            <a:pPr>
              <a:defRPr/>
            </a:pPr>
            <a:endParaRPr lang="en-GB"/>
          </a:p>
        </p:txBody>
      </p:sp>
      <p:sp>
        <p:nvSpPr>
          <p:cNvPr id="9" name="Rectangle 6"/>
          <p:cNvSpPr>
            <a:spLocks noGrp="1" noChangeArrowheads="1"/>
          </p:cNvSpPr>
          <p:nvPr>
            <p:ph type="sldNum" sz="quarter" idx="12"/>
          </p:nvPr>
        </p:nvSpPr>
        <p:spPr>
          <a:ln/>
        </p:spPr>
        <p:txBody>
          <a:bodyPr/>
          <a:lstStyle>
            <a:lvl1pPr>
              <a:defRPr/>
            </a:lvl1pPr>
          </a:lstStyle>
          <a:p>
            <a:pPr>
              <a:defRPr/>
            </a:pPr>
            <a:fld id="{96C1A44A-025E-43DE-848C-264B3929F00B}" type="slidenum">
              <a:rPr lang="en-GB"/>
              <a:pPr>
                <a:defRPr/>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GB"/>
          </a:p>
        </p:txBody>
      </p:sp>
      <p:sp>
        <p:nvSpPr>
          <p:cNvPr id="4" name="Rectangle 5"/>
          <p:cNvSpPr>
            <a:spLocks noGrp="1" noChangeArrowheads="1"/>
          </p:cNvSpPr>
          <p:nvPr>
            <p:ph type="ftr" sz="quarter" idx="11"/>
          </p:nvPr>
        </p:nvSpPr>
        <p:spPr>
          <a:ln/>
        </p:spPr>
        <p:txBody>
          <a:bodyPr/>
          <a:lstStyle>
            <a:lvl1pPr>
              <a:defRPr/>
            </a:lvl1pPr>
          </a:lstStyle>
          <a:p>
            <a:pPr>
              <a:defRPr/>
            </a:pPr>
            <a:endParaRPr lang="en-GB"/>
          </a:p>
        </p:txBody>
      </p:sp>
      <p:sp>
        <p:nvSpPr>
          <p:cNvPr id="5" name="Rectangle 6"/>
          <p:cNvSpPr>
            <a:spLocks noGrp="1" noChangeArrowheads="1"/>
          </p:cNvSpPr>
          <p:nvPr>
            <p:ph type="sldNum" sz="quarter" idx="12"/>
          </p:nvPr>
        </p:nvSpPr>
        <p:spPr>
          <a:ln/>
        </p:spPr>
        <p:txBody>
          <a:bodyPr/>
          <a:lstStyle>
            <a:lvl1pPr>
              <a:defRPr/>
            </a:lvl1pPr>
          </a:lstStyle>
          <a:p>
            <a:pPr>
              <a:defRPr/>
            </a:pPr>
            <a:fld id="{40D08EBE-007D-47E4-8B5A-93C69596721E}" type="slidenum">
              <a:rPr lang="en-GB"/>
              <a:pPr>
                <a:defRPr/>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GB"/>
          </a:p>
        </p:txBody>
      </p:sp>
      <p:sp>
        <p:nvSpPr>
          <p:cNvPr id="3" name="Rectangle 5"/>
          <p:cNvSpPr>
            <a:spLocks noGrp="1" noChangeArrowheads="1"/>
          </p:cNvSpPr>
          <p:nvPr>
            <p:ph type="ftr" sz="quarter" idx="11"/>
          </p:nvPr>
        </p:nvSpPr>
        <p:spPr>
          <a:ln/>
        </p:spPr>
        <p:txBody>
          <a:bodyPr/>
          <a:lstStyle>
            <a:lvl1pPr>
              <a:defRPr/>
            </a:lvl1pPr>
          </a:lstStyle>
          <a:p>
            <a:pPr>
              <a:defRPr/>
            </a:pPr>
            <a:endParaRPr lang="en-GB"/>
          </a:p>
        </p:txBody>
      </p:sp>
      <p:sp>
        <p:nvSpPr>
          <p:cNvPr id="4" name="Rectangle 6"/>
          <p:cNvSpPr>
            <a:spLocks noGrp="1" noChangeArrowheads="1"/>
          </p:cNvSpPr>
          <p:nvPr>
            <p:ph type="sldNum" sz="quarter" idx="12"/>
          </p:nvPr>
        </p:nvSpPr>
        <p:spPr>
          <a:ln/>
        </p:spPr>
        <p:txBody>
          <a:bodyPr/>
          <a:lstStyle>
            <a:lvl1pPr>
              <a:defRPr/>
            </a:lvl1pPr>
          </a:lstStyle>
          <a:p>
            <a:pPr>
              <a:defRPr/>
            </a:pPr>
            <a:fld id="{9C954ECA-FD9D-42F1-A5A1-29CC84A097E9}" type="slidenum">
              <a:rPr lang="en-GB"/>
              <a:pPr>
                <a:defRPr/>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GB"/>
          </a:p>
        </p:txBody>
      </p:sp>
      <p:sp>
        <p:nvSpPr>
          <p:cNvPr id="6" name="Rectangle 5"/>
          <p:cNvSpPr>
            <a:spLocks noGrp="1" noChangeArrowheads="1"/>
          </p:cNvSpPr>
          <p:nvPr>
            <p:ph type="ftr" sz="quarter" idx="11"/>
          </p:nvPr>
        </p:nvSpPr>
        <p:spPr>
          <a:ln/>
        </p:spPr>
        <p:txBody>
          <a:bodyPr/>
          <a:lstStyle>
            <a:lvl1pPr>
              <a:defRPr/>
            </a:lvl1pPr>
          </a:lstStyle>
          <a:p>
            <a:pPr>
              <a:defRPr/>
            </a:pPr>
            <a:endParaRPr lang="en-GB"/>
          </a:p>
        </p:txBody>
      </p:sp>
      <p:sp>
        <p:nvSpPr>
          <p:cNvPr id="7" name="Rectangle 6"/>
          <p:cNvSpPr>
            <a:spLocks noGrp="1" noChangeArrowheads="1"/>
          </p:cNvSpPr>
          <p:nvPr>
            <p:ph type="sldNum" sz="quarter" idx="12"/>
          </p:nvPr>
        </p:nvSpPr>
        <p:spPr>
          <a:ln/>
        </p:spPr>
        <p:txBody>
          <a:bodyPr/>
          <a:lstStyle>
            <a:lvl1pPr>
              <a:defRPr/>
            </a:lvl1pPr>
          </a:lstStyle>
          <a:p>
            <a:pPr>
              <a:defRPr/>
            </a:pPr>
            <a:fld id="{4D94B6B5-10EE-42AF-9A2A-9F688F5D0DFE}" type="slidenum">
              <a:rPr lang="en-GB"/>
              <a:pPr>
                <a:defRPr/>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GB"/>
          </a:p>
        </p:txBody>
      </p:sp>
      <p:sp>
        <p:nvSpPr>
          <p:cNvPr id="6" name="Rectangle 5"/>
          <p:cNvSpPr>
            <a:spLocks noGrp="1" noChangeArrowheads="1"/>
          </p:cNvSpPr>
          <p:nvPr>
            <p:ph type="ftr" sz="quarter" idx="11"/>
          </p:nvPr>
        </p:nvSpPr>
        <p:spPr>
          <a:ln/>
        </p:spPr>
        <p:txBody>
          <a:bodyPr/>
          <a:lstStyle>
            <a:lvl1pPr>
              <a:defRPr/>
            </a:lvl1pPr>
          </a:lstStyle>
          <a:p>
            <a:pPr>
              <a:defRPr/>
            </a:pPr>
            <a:endParaRPr lang="en-GB"/>
          </a:p>
        </p:txBody>
      </p:sp>
      <p:sp>
        <p:nvSpPr>
          <p:cNvPr id="7" name="Rectangle 6"/>
          <p:cNvSpPr>
            <a:spLocks noGrp="1" noChangeArrowheads="1"/>
          </p:cNvSpPr>
          <p:nvPr>
            <p:ph type="sldNum" sz="quarter" idx="12"/>
          </p:nvPr>
        </p:nvSpPr>
        <p:spPr>
          <a:ln/>
        </p:spPr>
        <p:txBody>
          <a:bodyPr/>
          <a:lstStyle>
            <a:lvl1pPr>
              <a:defRPr/>
            </a:lvl1pPr>
          </a:lstStyle>
          <a:p>
            <a:pPr>
              <a:defRPr/>
            </a:pPr>
            <a:fld id="{857DFE89-DB41-4177-A88C-56B7A1FE1D5B}" type="slidenum">
              <a:rPr lang="en-GB"/>
              <a:pPr>
                <a:defRPr/>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18A7D59F-15CD-4EAD-AF6C-F7109AA2C862}" type="slidenum">
              <a:rPr lang="en-GB"/>
              <a:pPr>
                <a:defRPr/>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DCBBCA8F-2A72-4AFC-91FC-06B3E43F50F0}" type="slidenum">
              <a:rPr lang="en-GB"/>
              <a:pPr>
                <a:defRPr/>
              </a:pPr>
              <a:t>‹#›</a:t>
            </a:fld>
            <a:endParaRPr lang="en-GB"/>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685800" y="1981200"/>
            <a:ext cx="3810000" cy="4114800"/>
          </a:xfrm>
        </p:spPr>
        <p:txBody>
          <a:bodyPr/>
          <a:lstStyle/>
          <a:p>
            <a:pPr lvl="0"/>
            <a:endParaRPr lang="en-US" noProof="0" smtClean="0"/>
          </a:p>
        </p:txBody>
      </p:sp>
      <p:sp>
        <p:nvSpPr>
          <p:cNvPr id="4" name="Text Placeholder 3"/>
          <p:cNvSpPr>
            <a:spLocks noGrp="1"/>
          </p:cNvSpPr>
          <p:nvPr>
            <p:ph type="body" sz="half" idx="2"/>
          </p:nvPr>
        </p:nvSpPr>
        <p:spPr>
          <a:xfrm>
            <a:off x="46482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GB"/>
          </a:p>
        </p:txBody>
      </p:sp>
      <p:sp>
        <p:nvSpPr>
          <p:cNvPr id="6" name="Rectangle 5"/>
          <p:cNvSpPr>
            <a:spLocks noGrp="1" noChangeArrowheads="1"/>
          </p:cNvSpPr>
          <p:nvPr>
            <p:ph type="ftr" sz="quarter" idx="11"/>
          </p:nvPr>
        </p:nvSpPr>
        <p:spPr>
          <a:ln/>
        </p:spPr>
        <p:txBody>
          <a:bodyPr/>
          <a:lstStyle>
            <a:lvl1pPr>
              <a:defRPr/>
            </a:lvl1pPr>
          </a:lstStyle>
          <a:p>
            <a:pPr>
              <a:defRPr/>
            </a:pPr>
            <a:endParaRPr lang="en-GB"/>
          </a:p>
        </p:txBody>
      </p:sp>
      <p:sp>
        <p:nvSpPr>
          <p:cNvPr id="7" name="Rectangle 6"/>
          <p:cNvSpPr>
            <a:spLocks noGrp="1" noChangeArrowheads="1"/>
          </p:cNvSpPr>
          <p:nvPr>
            <p:ph type="sldNum" sz="quarter" idx="12"/>
          </p:nvPr>
        </p:nvSpPr>
        <p:spPr>
          <a:ln/>
        </p:spPr>
        <p:txBody>
          <a:bodyPr/>
          <a:lstStyle>
            <a:lvl1pPr>
              <a:defRPr/>
            </a:lvl1pPr>
          </a:lstStyle>
          <a:p>
            <a:pPr>
              <a:defRPr/>
            </a:pPr>
            <a:fld id="{E482953C-8BE3-466B-8A6C-8D1532A84585}" type="slidenum">
              <a:rPr lang="en-GB"/>
              <a:pPr>
                <a:defRPr/>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GB"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a:latin typeface="Times New Roman" pitchFamily="18" charset="0"/>
              </a:defRPr>
            </a:lvl1pPr>
          </a:lstStyle>
          <a:p>
            <a:pPr>
              <a:defRPr/>
            </a:pPr>
            <a:endParaRPr lang="en-GB"/>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Times New Roman" pitchFamily="18" charset="0"/>
              </a:defRPr>
            </a:lvl1pPr>
          </a:lstStyle>
          <a:p>
            <a:pPr>
              <a:defRPr/>
            </a:pPr>
            <a:endParaRPr lang="en-GB"/>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Times New Roman" pitchFamily="18" charset="0"/>
              </a:defRPr>
            </a:lvl1pPr>
          </a:lstStyle>
          <a:p>
            <a:pPr>
              <a:defRPr/>
            </a:pPr>
            <a:fld id="{628ACFAE-AB92-418D-946B-5960A5F9DE6A}" type="slidenum">
              <a:rPr lang="en-GB"/>
              <a:pPr>
                <a:defRPr/>
              </a:pPr>
              <a:t>‹#›</a:t>
            </a:fld>
            <a:endParaRPr lang="en-GB"/>
          </a:p>
        </p:txBody>
      </p:sp>
    </p:spTree>
  </p:cSld>
  <p:clrMap bg1="dk2" tx1="lt1" bg2="dk1"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2.xml"/><Relationship Id="rId1" Type="http://schemas.openxmlformats.org/officeDocument/2006/relationships/video" Target="file:///C:\Documents%20and%20Settings\Alex\Desktop\Holocaust%20-%20BETA%202010-11\The%20Eternal%20Jew.wmv" TargetMode="Externa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7.xml"/><Relationship Id="rId1" Type="http://schemas.openxmlformats.org/officeDocument/2006/relationships/video" Target="file:///C:\Documents%20and%20Settings\Alex\Desktop\Holocaust%20-%20BETA%202010-11\Kristallnacht_%20Night%20of%20Broken%20Glass.wmv" TargetMode="Externa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2.xml"/><Relationship Id="rId1" Type="http://schemas.openxmlformats.org/officeDocument/2006/relationships/video" Target="file:///C:\Documents%20and%20Settings\Alex\Desktop\Holocaust%20-%20BETA%202010-11\Wansee%20Conference.wmv" TargetMode="External"/><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7.xml"/><Relationship Id="rId1" Type="http://schemas.openxmlformats.org/officeDocument/2006/relationships/slideLayout" Target="../slideLayouts/slideLayout6.xml"/><Relationship Id="rId4" Type="http://schemas.openxmlformats.org/officeDocument/2006/relationships/image" Target="../media/image16.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hyperlink" Target="http://www.auschwitz-muzeum.oswiecim.pl/html/eng/historia_KL/foto/krematoria_komory_gazowe_foto_ausch_26.06.44.html" TargetMode="External"/><Relationship Id="rId2" Type="http://schemas.openxmlformats.org/officeDocument/2006/relationships/notesSlide" Target="../notesSlides/notesSlide23.xml"/><Relationship Id="rId1" Type="http://schemas.openxmlformats.org/officeDocument/2006/relationships/slideLayout" Target="../slideLayouts/slideLayout6.xml"/><Relationship Id="rId4" Type="http://schemas.openxmlformats.org/officeDocument/2006/relationships/image" Target="../media/image20.jpeg"/></Relationships>
</file>

<file path=ppt/slides/_rels/slide2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7.xml"/><Relationship Id="rId1" Type="http://schemas.openxmlformats.org/officeDocument/2006/relationships/video" Target="file:///C:\Documents%20and%20Settings\Alex\Desktop\Holocaust%20-%20BETA%202010-11\digital_storytelling_holocaust2-final.wmv" TargetMode="External"/><Relationship Id="rId4" Type="http://schemas.openxmlformats.org/officeDocument/2006/relationships/image" Target="../media/image29.png"/></Relationships>
</file>

<file path=ppt/slides/_rels/slide3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3"/>
          <p:cNvSpPr>
            <a:spLocks noGrp="1" noChangeArrowheads="1"/>
          </p:cNvSpPr>
          <p:nvPr>
            <p:ph type="subTitle" idx="1"/>
          </p:nvPr>
        </p:nvSpPr>
        <p:spPr>
          <a:xfrm>
            <a:off x="0" y="6019800"/>
            <a:ext cx="6400800" cy="838200"/>
          </a:xfrm>
        </p:spPr>
        <p:txBody>
          <a:bodyPr/>
          <a:lstStyle/>
          <a:p>
            <a:pPr eaLnBrk="1" hangingPunct="1"/>
            <a:r>
              <a:rPr lang="en-GB" sz="4000" b="1" i="1" dirty="0" smtClean="0">
                <a:effectLst>
                  <a:outerShdw blurRad="38100" dist="38100" dir="2700000" algn="tl">
                    <a:srgbClr val="000000">
                      <a:alpha val="43137"/>
                    </a:srgbClr>
                  </a:outerShdw>
                </a:effectLst>
              </a:rPr>
              <a:t>1940-1945</a:t>
            </a:r>
          </a:p>
        </p:txBody>
      </p:sp>
      <p:sp>
        <p:nvSpPr>
          <p:cNvPr id="2052" name="Text Box 4"/>
          <p:cNvSpPr txBox="1">
            <a:spLocks noChangeArrowheads="1"/>
          </p:cNvSpPr>
          <p:nvPr/>
        </p:nvSpPr>
        <p:spPr bwMode="auto">
          <a:xfrm>
            <a:off x="6019800" y="6334125"/>
            <a:ext cx="3124200" cy="523875"/>
          </a:xfrm>
          <a:prstGeom prst="rect">
            <a:avLst/>
          </a:prstGeom>
          <a:noFill/>
          <a:ln w="9525">
            <a:noFill/>
            <a:miter lim="800000"/>
            <a:headEnd/>
            <a:tailEnd/>
          </a:ln>
        </p:spPr>
        <p:txBody>
          <a:bodyPr>
            <a:spAutoFit/>
          </a:bodyPr>
          <a:lstStyle/>
          <a:p>
            <a:pPr>
              <a:spcBef>
                <a:spcPct val="50000"/>
              </a:spcBef>
            </a:pPr>
            <a:r>
              <a:rPr lang="en-GB" sz="2800" b="1" dirty="0"/>
              <a:t>Mr. Ott @ BETA</a:t>
            </a:r>
          </a:p>
        </p:txBody>
      </p:sp>
      <p:pic>
        <p:nvPicPr>
          <p:cNvPr id="2053" name="Picture 5" descr="D:\HISTORY PICTURES\20thC\Anti-Semitism\arbeitmachtfrei.jpg"/>
          <p:cNvPicPr>
            <a:picLocks noChangeAspect="1" noChangeArrowheads="1"/>
          </p:cNvPicPr>
          <p:nvPr/>
        </p:nvPicPr>
        <p:blipFill>
          <a:blip r:embed="rId3" cstate="print"/>
          <a:srcRect/>
          <a:stretch>
            <a:fillRect/>
          </a:stretch>
        </p:blipFill>
        <p:spPr bwMode="auto">
          <a:xfrm>
            <a:off x="152400" y="304800"/>
            <a:ext cx="7924800" cy="5714138"/>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2050" name="Rectangle 2"/>
          <p:cNvSpPr>
            <a:spLocks noGrp="1" noChangeArrowheads="1"/>
          </p:cNvSpPr>
          <p:nvPr>
            <p:ph type="ctrTitle"/>
          </p:nvPr>
        </p:nvSpPr>
        <p:spPr>
          <a:xfrm>
            <a:off x="457200" y="5181600"/>
            <a:ext cx="7772400" cy="838200"/>
          </a:xfrm>
          <a:noFill/>
        </p:spPr>
        <p:txBody>
          <a:bodyPr/>
          <a:lstStyle/>
          <a:p>
            <a:pPr eaLnBrk="1" hangingPunct="1"/>
            <a:r>
              <a:rPr lang="en-GB" sz="4800" dirty="0" smtClean="0">
                <a:solidFill>
                  <a:srgbClr val="C00000"/>
                </a:solidFill>
                <a:effectLst>
                  <a:outerShdw blurRad="38100" dist="38100" dir="2700000" algn="tl">
                    <a:srgbClr val="000000">
                      <a:alpha val="43137"/>
                    </a:srgbClr>
                  </a:outerShdw>
                </a:effectLst>
                <a:latin typeface="Berlin Sans FB" pitchFamily="34" charset="0"/>
              </a:rPr>
              <a:t>The Holocaust</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3"/>
          <p:cNvPicPr>
            <a:picLocks noChangeAspect="1" noChangeArrowheads="1"/>
          </p:cNvPicPr>
          <p:nvPr/>
        </p:nvPicPr>
        <p:blipFill>
          <a:blip r:embed="rId3" cstate="print"/>
          <a:srcRect/>
          <a:stretch>
            <a:fillRect/>
          </a:stretch>
        </p:blipFill>
        <p:spPr bwMode="auto">
          <a:xfrm>
            <a:off x="3962400" y="304800"/>
            <a:ext cx="4908550" cy="5791200"/>
          </a:xfrm>
          <a:prstGeom prst="rect">
            <a:avLst/>
          </a:prstGeom>
          <a:noFill/>
          <a:ln w="38100">
            <a:solidFill>
              <a:schemeClr val="tx1"/>
            </a:solidFill>
            <a:miter lim="800000"/>
            <a:headEnd/>
            <a:tailEnd/>
          </a:ln>
        </p:spPr>
      </p:pic>
      <p:sp>
        <p:nvSpPr>
          <p:cNvPr id="3075" name="Text Box 4"/>
          <p:cNvSpPr txBox="1">
            <a:spLocks noChangeArrowheads="1"/>
          </p:cNvSpPr>
          <p:nvPr/>
        </p:nvSpPr>
        <p:spPr bwMode="auto">
          <a:xfrm>
            <a:off x="228600" y="2057400"/>
            <a:ext cx="3429000" cy="2284413"/>
          </a:xfrm>
          <a:prstGeom prst="rect">
            <a:avLst/>
          </a:prstGeom>
          <a:solidFill>
            <a:schemeClr val="tx1"/>
          </a:solidFill>
          <a:ln w="57150" cmpd="thickThin">
            <a:solidFill>
              <a:schemeClr val="tx1"/>
            </a:solidFill>
            <a:miter lim="800000"/>
            <a:headEnd/>
            <a:tailEnd/>
          </a:ln>
        </p:spPr>
        <p:txBody>
          <a:bodyPr>
            <a:spAutoFit/>
          </a:bodyPr>
          <a:lstStyle/>
          <a:p>
            <a:pPr>
              <a:spcBef>
                <a:spcPct val="50000"/>
              </a:spcBef>
            </a:pPr>
            <a:r>
              <a:rPr lang="en-US" sz="2800">
                <a:solidFill>
                  <a:schemeClr val="bg2"/>
                </a:solidFill>
              </a:rPr>
              <a:t>The Nazi racial stereotypical Aryan family reinforced in art. From a painting by Wolf Willrich. </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ChangeArrowheads="1"/>
          </p:cNvSpPr>
          <p:nvPr/>
        </p:nvSpPr>
        <p:spPr bwMode="auto">
          <a:xfrm>
            <a:off x="838200" y="5181600"/>
            <a:ext cx="7543800" cy="879475"/>
          </a:xfrm>
          <a:prstGeom prst="rect">
            <a:avLst/>
          </a:prstGeom>
          <a:solidFill>
            <a:schemeClr val="tx1"/>
          </a:solidFill>
          <a:ln w="57150" cmpd="thinThick">
            <a:solidFill>
              <a:schemeClr val="tx1"/>
            </a:solidFill>
            <a:miter lim="800000"/>
            <a:headEnd/>
            <a:tailEnd/>
          </a:ln>
        </p:spPr>
        <p:txBody>
          <a:bodyPr>
            <a:spAutoFit/>
          </a:bodyPr>
          <a:lstStyle/>
          <a:p>
            <a:r>
              <a:rPr lang="en-US" dirty="0">
                <a:solidFill>
                  <a:srgbClr val="000000"/>
                </a:solidFill>
                <a:latin typeface="Berlin Sans FB Demi" pitchFamily="34" charset="0"/>
              </a:rPr>
              <a:t>A Jew trading with a Christian, from the </a:t>
            </a:r>
            <a:br>
              <a:rPr lang="en-US" dirty="0">
                <a:solidFill>
                  <a:srgbClr val="000000"/>
                </a:solidFill>
                <a:latin typeface="Berlin Sans FB Demi" pitchFamily="34" charset="0"/>
              </a:rPr>
            </a:br>
            <a:r>
              <a:rPr lang="en-US" dirty="0">
                <a:solidFill>
                  <a:srgbClr val="000000"/>
                </a:solidFill>
                <a:latin typeface="Berlin Sans FB Demi" pitchFamily="34" charset="0"/>
              </a:rPr>
              <a:t>Dresden </a:t>
            </a:r>
            <a:r>
              <a:rPr lang="en-US" dirty="0" err="1">
                <a:solidFill>
                  <a:srgbClr val="000000"/>
                </a:solidFill>
                <a:latin typeface="Berlin Sans FB Demi" pitchFamily="34" charset="0"/>
              </a:rPr>
              <a:t>Sachsenspiegel</a:t>
            </a:r>
            <a:r>
              <a:rPr lang="en-US" dirty="0">
                <a:solidFill>
                  <a:srgbClr val="000000"/>
                </a:solidFill>
                <a:latin typeface="Berlin Sans FB Demi" pitchFamily="34" charset="0"/>
              </a:rPr>
              <a:t>, 1220</a:t>
            </a:r>
            <a:endParaRPr lang="en-US" dirty="0">
              <a:latin typeface="Berlin Sans FB Demi" pitchFamily="34" charset="0"/>
            </a:endParaRPr>
          </a:p>
        </p:txBody>
      </p:sp>
      <p:pic>
        <p:nvPicPr>
          <p:cNvPr id="4099" name="Picture 3" descr="C:\Documents and Settings\Supervisor\Desktop\christ4.jpg"/>
          <p:cNvPicPr>
            <a:picLocks noChangeAspect="1" noChangeArrowheads="1"/>
          </p:cNvPicPr>
          <p:nvPr/>
        </p:nvPicPr>
        <p:blipFill>
          <a:blip r:embed="rId3" cstate="print"/>
          <a:srcRect/>
          <a:stretch>
            <a:fillRect/>
          </a:stretch>
        </p:blipFill>
        <p:spPr bwMode="auto">
          <a:xfrm>
            <a:off x="1143000" y="685800"/>
            <a:ext cx="6877050" cy="4090988"/>
          </a:xfrm>
          <a:prstGeom prst="rect">
            <a:avLst/>
          </a:prstGeom>
          <a:noFill/>
          <a:ln w="28575">
            <a:solidFill>
              <a:srgbClr val="000000"/>
            </a:solid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ChangeArrowheads="1"/>
          </p:cNvSpPr>
          <p:nvPr/>
        </p:nvSpPr>
        <p:spPr bwMode="auto">
          <a:xfrm>
            <a:off x="5105400" y="304800"/>
            <a:ext cx="3581400" cy="6108700"/>
          </a:xfrm>
          <a:prstGeom prst="rect">
            <a:avLst/>
          </a:prstGeom>
          <a:solidFill>
            <a:srgbClr val="C00000"/>
          </a:solidFill>
          <a:ln w="38100" cmpd="dbl">
            <a:solidFill>
              <a:schemeClr val="tx1"/>
            </a:solidFill>
            <a:miter lim="800000"/>
            <a:headEnd/>
            <a:tailEnd/>
          </a:ln>
        </p:spPr>
        <p:txBody>
          <a:bodyPr>
            <a:spAutoFit/>
          </a:bodyPr>
          <a:lstStyle/>
          <a:p>
            <a:r>
              <a:rPr lang="en-US" sz="2800"/>
              <a:t>“The Eternal Jew" is the most famous Jewish Nazi propaganda film. It depicts the Jews of Poland as corrupt, filthy, lazy, ugly, and perverse. They are an alien people which have taken over the world through their control of banking and commerce, yet which still live like animals. </a:t>
            </a:r>
          </a:p>
        </p:txBody>
      </p:sp>
      <p:pic>
        <p:nvPicPr>
          <p:cNvPr id="5123" name="Picture 3"/>
          <p:cNvPicPr>
            <a:picLocks noChangeAspect="1" noChangeArrowheads="1"/>
          </p:cNvPicPr>
          <p:nvPr/>
        </p:nvPicPr>
        <p:blipFill>
          <a:blip r:embed="rId3" cstate="print"/>
          <a:srcRect/>
          <a:stretch>
            <a:fillRect/>
          </a:stretch>
        </p:blipFill>
        <p:spPr bwMode="auto">
          <a:xfrm>
            <a:off x="228600" y="228600"/>
            <a:ext cx="4800600" cy="6019800"/>
          </a:xfrm>
          <a:prstGeom prst="rect">
            <a:avLst/>
          </a:prstGeom>
          <a:noFill/>
          <a:ln w="38100">
            <a:solidFill>
              <a:schemeClr val="tx1"/>
            </a:solidFill>
            <a:miter lim="800000"/>
            <a:headEnd/>
            <a:tailEnd/>
          </a:ln>
        </p:spPr>
      </p:pic>
      <p:sp>
        <p:nvSpPr>
          <p:cNvPr id="5124" name="Rectangle 4"/>
          <p:cNvSpPr>
            <a:spLocks noChangeArrowheads="1"/>
          </p:cNvSpPr>
          <p:nvPr/>
        </p:nvSpPr>
        <p:spPr bwMode="auto">
          <a:xfrm>
            <a:off x="5029200" y="6400800"/>
            <a:ext cx="3729038" cy="304800"/>
          </a:xfrm>
          <a:prstGeom prst="rect">
            <a:avLst/>
          </a:prstGeom>
          <a:noFill/>
          <a:ln w="9525">
            <a:noFill/>
            <a:miter lim="800000"/>
            <a:headEnd/>
            <a:tailEnd/>
          </a:ln>
        </p:spPr>
        <p:txBody>
          <a:bodyPr wrap="none">
            <a:spAutoFit/>
          </a:bodyPr>
          <a:lstStyle/>
          <a:p>
            <a:r>
              <a:rPr lang="en-US" sz="1400"/>
              <a:t>http://www.holocaust-history.org/der-ewige-jude/</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The Eternal Jew.wmv">
            <a:hlinkClick r:id="" action="ppaction://media"/>
          </p:cNvPr>
          <p:cNvPicPr>
            <a:picLocks noRot="1" noChangeAspect="1"/>
          </p:cNvPicPr>
          <p:nvPr>
            <a:videoFile r:link="rId1"/>
          </p:nvPr>
        </p:nvPicPr>
        <p:blipFill>
          <a:blip r:embed="rId4" cstate="print"/>
          <a:srcRect/>
          <a:stretch>
            <a:fillRect/>
          </a:stretch>
        </p:blipFill>
        <p:spPr bwMode="auto">
          <a:xfrm>
            <a:off x="1066800" y="685800"/>
            <a:ext cx="7010400" cy="52578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0247"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3" cstate="print"/>
          <a:srcRect/>
          <a:stretch>
            <a:fillRect/>
          </a:stretch>
        </p:blipFill>
        <p:spPr bwMode="auto">
          <a:xfrm>
            <a:off x="838200" y="533400"/>
            <a:ext cx="3482975" cy="5091113"/>
          </a:xfrm>
          <a:prstGeom prst="rect">
            <a:avLst/>
          </a:prstGeom>
          <a:solidFill>
            <a:schemeClr val="tx1"/>
          </a:solidFill>
          <a:ln w="38100">
            <a:solidFill>
              <a:schemeClr val="tx1"/>
            </a:solidFill>
            <a:miter lim="800000"/>
            <a:headEnd/>
            <a:tailEnd/>
          </a:ln>
        </p:spPr>
      </p:pic>
      <p:sp>
        <p:nvSpPr>
          <p:cNvPr id="7171" name="Rectangle 3"/>
          <p:cNvSpPr>
            <a:spLocks noChangeArrowheads="1"/>
          </p:cNvSpPr>
          <p:nvPr/>
        </p:nvSpPr>
        <p:spPr bwMode="auto">
          <a:xfrm>
            <a:off x="4724400" y="838200"/>
            <a:ext cx="4114800" cy="1857375"/>
          </a:xfrm>
          <a:prstGeom prst="rect">
            <a:avLst/>
          </a:prstGeom>
          <a:solidFill>
            <a:schemeClr val="tx1"/>
          </a:solidFill>
          <a:ln w="57150" cmpd="thickThin">
            <a:solidFill>
              <a:schemeClr val="tx1"/>
            </a:solidFill>
            <a:miter lim="800000"/>
            <a:headEnd/>
            <a:tailEnd/>
          </a:ln>
        </p:spPr>
        <p:txBody>
          <a:bodyPr>
            <a:spAutoFit/>
          </a:bodyPr>
          <a:lstStyle/>
          <a:p>
            <a:r>
              <a:rPr lang="en-US" sz="2800">
                <a:solidFill>
                  <a:schemeClr val="bg2"/>
                </a:solidFill>
              </a:rPr>
              <a:t>A Nazi racial hygienist measures the forehead of a young man to determine his "race", 1937 </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eaLnBrk="1" hangingPunct="1"/>
            <a:r>
              <a:rPr lang="en-GB" smtClean="0"/>
              <a:t>How did the Nazi decide who was Jewish?</a:t>
            </a:r>
          </a:p>
        </p:txBody>
      </p:sp>
      <p:sp>
        <p:nvSpPr>
          <p:cNvPr id="5124" name="Rectangle 4"/>
          <p:cNvSpPr>
            <a:spLocks noGrp="1" noChangeArrowheads="1"/>
          </p:cNvSpPr>
          <p:nvPr>
            <p:ph type="body" sz="half" idx="2"/>
          </p:nvPr>
        </p:nvSpPr>
        <p:spPr>
          <a:xfrm>
            <a:off x="4038600" y="1905000"/>
            <a:ext cx="4876800" cy="4495800"/>
          </a:xfrm>
        </p:spPr>
        <p:txBody>
          <a:bodyPr/>
          <a:lstStyle/>
          <a:p>
            <a:pPr eaLnBrk="1" hangingPunct="1">
              <a:lnSpc>
                <a:spcPct val="90000"/>
              </a:lnSpc>
            </a:pPr>
            <a:r>
              <a:rPr lang="en-GB" sz="2400" smtClean="0"/>
              <a:t>At the Wannsee conference it was decided that if one of person’s parents was Jewish, then they were Jewish.</a:t>
            </a:r>
          </a:p>
          <a:p>
            <a:pPr eaLnBrk="1" hangingPunct="1">
              <a:lnSpc>
                <a:spcPct val="90000"/>
              </a:lnSpc>
            </a:pPr>
            <a:r>
              <a:rPr lang="en-GB" sz="2400" smtClean="0"/>
              <a:t>However, if only one of their grandparents had been Jewish then they could be classified as being German.</a:t>
            </a:r>
          </a:p>
          <a:p>
            <a:pPr eaLnBrk="1" hangingPunct="1">
              <a:lnSpc>
                <a:spcPct val="90000"/>
              </a:lnSpc>
            </a:pPr>
            <a:r>
              <a:rPr lang="en-GB" sz="2400" smtClean="0"/>
              <a:t>In 1940, all Jews had to have their passports stamped with the letter ‘J’ and had to wear the  yellow Star of David on their jacket or coat.</a:t>
            </a:r>
          </a:p>
        </p:txBody>
      </p:sp>
      <p:pic>
        <p:nvPicPr>
          <p:cNvPr id="5126" name="Picture 6" descr="D:\HISTORY PICTURES\20thC\Anti-Semitism\JEWISHTE.JPG"/>
          <p:cNvPicPr>
            <a:picLocks noGrp="1" noChangeAspect="1" noChangeArrowheads="1"/>
          </p:cNvPicPr>
          <p:nvPr>
            <p:ph type="clipArt" sz="half" idx="1"/>
          </p:nvPr>
        </p:nvPicPr>
        <p:blipFill>
          <a:blip r:embed="rId3" cstate="print"/>
          <a:srcRect/>
          <a:stretch>
            <a:fillRect/>
          </a:stretch>
        </p:blipFill>
        <p:spPr>
          <a:xfrm>
            <a:off x="609600" y="1905000"/>
            <a:ext cx="3133725" cy="4419600"/>
          </a:xfr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5126"/>
                                        </p:tgtEl>
                                        <p:attrNameLst>
                                          <p:attrName>style.visibility</p:attrName>
                                        </p:attrNameLst>
                                      </p:cBhvr>
                                      <p:to>
                                        <p:strVal val="visible"/>
                                      </p:to>
                                    </p:set>
                                    <p:animEffect transition="in" filter="box(out)">
                                      <p:cBhvr>
                                        <p:cTn id="7" dur="500"/>
                                        <p:tgtEl>
                                          <p:spTgt spid="512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grpId="0" nodeType="clickEffect">
                                  <p:stCondLst>
                                    <p:cond delay="0"/>
                                  </p:stCondLst>
                                  <p:childTnLst>
                                    <p:set>
                                      <p:cBhvr>
                                        <p:cTn id="11" dur="1" fill="hold">
                                          <p:stCondLst>
                                            <p:cond delay="0"/>
                                          </p:stCondLst>
                                        </p:cTn>
                                        <p:tgtEl>
                                          <p:spTgt spid="5124">
                                            <p:txEl>
                                              <p:pRg st="0" end="0"/>
                                            </p:txEl>
                                          </p:spTgt>
                                        </p:tgtEl>
                                        <p:attrNameLst>
                                          <p:attrName>style.visibility</p:attrName>
                                        </p:attrNameLst>
                                      </p:cBhvr>
                                      <p:to>
                                        <p:strVal val="visible"/>
                                      </p:to>
                                    </p:set>
                                    <p:anim calcmode="lin" valueType="num">
                                      <p:cBhvr additive="base">
                                        <p:cTn id="12" dur="500" fill="hold"/>
                                        <p:tgtEl>
                                          <p:spTgt spid="5124">
                                            <p:txEl>
                                              <p:pRg st="0" end="0"/>
                                            </p:txEl>
                                          </p:spTgt>
                                        </p:tgtEl>
                                        <p:attrNameLst>
                                          <p:attrName>ppt_x</p:attrName>
                                        </p:attrNameLst>
                                      </p:cBhvr>
                                      <p:tavLst>
                                        <p:tav tm="0">
                                          <p:val>
                                            <p:strVal val="1+#ppt_w/2"/>
                                          </p:val>
                                        </p:tav>
                                        <p:tav tm="100000">
                                          <p:val>
                                            <p:strVal val="#ppt_x"/>
                                          </p:val>
                                        </p:tav>
                                      </p:tavLst>
                                    </p:anim>
                                    <p:anim calcmode="lin" valueType="num">
                                      <p:cBhvr additive="base">
                                        <p:cTn id="13" dur="500" fill="hold"/>
                                        <p:tgtEl>
                                          <p:spTgt spid="5124">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2" fill="hold" grpId="0" nodeType="clickEffect">
                                  <p:stCondLst>
                                    <p:cond delay="0"/>
                                  </p:stCondLst>
                                  <p:childTnLst>
                                    <p:set>
                                      <p:cBhvr>
                                        <p:cTn id="17" dur="1" fill="hold">
                                          <p:stCondLst>
                                            <p:cond delay="0"/>
                                          </p:stCondLst>
                                        </p:cTn>
                                        <p:tgtEl>
                                          <p:spTgt spid="5124">
                                            <p:txEl>
                                              <p:pRg st="1" end="1"/>
                                            </p:txEl>
                                          </p:spTgt>
                                        </p:tgtEl>
                                        <p:attrNameLst>
                                          <p:attrName>style.visibility</p:attrName>
                                        </p:attrNameLst>
                                      </p:cBhvr>
                                      <p:to>
                                        <p:strVal val="visible"/>
                                      </p:to>
                                    </p:set>
                                    <p:anim calcmode="lin" valueType="num">
                                      <p:cBhvr additive="base">
                                        <p:cTn id="18" dur="500" fill="hold"/>
                                        <p:tgtEl>
                                          <p:spTgt spid="5124">
                                            <p:txEl>
                                              <p:pRg st="1" end="1"/>
                                            </p:txEl>
                                          </p:spTgt>
                                        </p:tgtEl>
                                        <p:attrNameLst>
                                          <p:attrName>ppt_x</p:attrName>
                                        </p:attrNameLst>
                                      </p:cBhvr>
                                      <p:tavLst>
                                        <p:tav tm="0">
                                          <p:val>
                                            <p:strVal val="1+#ppt_w/2"/>
                                          </p:val>
                                        </p:tav>
                                        <p:tav tm="100000">
                                          <p:val>
                                            <p:strVal val="#ppt_x"/>
                                          </p:val>
                                        </p:tav>
                                      </p:tavLst>
                                    </p:anim>
                                    <p:anim calcmode="lin" valueType="num">
                                      <p:cBhvr additive="base">
                                        <p:cTn id="19" dur="500" fill="hold"/>
                                        <p:tgtEl>
                                          <p:spTgt spid="5124">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2" fill="hold" grpId="0" nodeType="clickEffect">
                                  <p:stCondLst>
                                    <p:cond delay="0"/>
                                  </p:stCondLst>
                                  <p:childTnLst>
                                    <p:set>
                                      <p:cBhvr>
                                        <p:cTn id="23" dur="1" fill="hold">
                                          <p:stCondLst>
                                            <p:cond delay="0"/>
                                          </p:stCondLst>
                                        </p:cTn>
                                        <p:tgtEl>
                                          <p:spTgt spid="5124">
                                            <p:txEl>
                                              <p:pRg st="2" end="2"/>
                                            </p:txEl>
                                          </p:spTgt>
                                        </p:tgtEl>
                                        <p:attrNameLst>
                                          <p:attrName>style.visibility</p:attrName>
                                        </p:attrNameLst>
                                      </p:cBhvr>
                                      <p:to>
                                        <p:strVal val="visible"/>
                                      </p:to>
                                    </p:set>
                                    <p:anim calcmode="lin" valueType="num">
                                      <p:cBhvr additive="base">
                                        <p:cTn id="24" dur="500" fill="hold"/>
                                        <p:tgtEl>
                                          <p:spTgt spid="5124">
                                            <p:txEl>
                                              <p:pRg st="2" end="2"/>
                                            </p:txEl>
                                          </p:spTgt>
                                        </p:tgtEl>
                                        <p:attrNameLst>
                                          <p:attrName>ppt_x</p:attrName>
                                        </p:attrNameLst>
                                      </p:cBhvr>
                                      <p:tavLst>
                                        <p:tav tm="0">
                                          <p:val>
                                            <p:strVal val="1+#ppt_w/2"/>
                                          </p:val>
                                        </p:tav>
                                        <p:tav tm="100000">
                                          <p:val>
                                            <p:strVal val="#ppt_x"/>
                                          </p:val>
                                        </p:tav>
                                      </p:tavLst>
                                    </p:anim>
                                    <p:anim calcmode="lin" valueType="num">
                                      <p:cBhvr additive="base">
                                        <p:cTn id="25" dur="500" fill="hold"/>
                                        <p:tgtEl>
                                          <p:spTgt spid="5124">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4" grpId="0" build="p"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Kristallnacht_ Night of Broken Glass.wmv">
            <a:hlinkClick r:id="" action="ppaction://media"/>
          </p:cNvPr>
          <p:cNvPicPr>
            <a:picLocks noRot="1" noChangeAspect="1"/>
          </p:cNvPicPr>
          <p:nvPr>
            <a:videoFile r:link="rId1"/>
          </p:nvPr>
        </p:nvPicPr>
        <p:blipFill>
          <a:blip r:embed="rId4" cstate="print"/>
          <a:srcRect/>
          <a:stretch>
            <a:fillRect/>
          </a:stretch>
        </p:blipFill>
        <p:spPr bwMode="auto">
          <a:xfrm>
            <a:off x="990600" y="1295400"/>
            <a:ext cx="7086600" cy="5314950"/>
          </a:xfrm>
          <a:prstGeom prst="rect">
            <a:avLst/>
          </a:prstGeom>
          <a:noFill/>
          <a:ln w="9525">
            <a:noFill/>
            <a:miter lim="800000"/>
            <a:headEnd/>
            <a:tailEnd/>
          </a:ln>
        </p:spPr>
      </p:pic>
      <p:sp>
        <p:nvSpPr>
          <p:cNvPr id="9219" name="Rectangle 3"/>
          <p:cNvSpPr>
            <a:spLocks noChangeArrowheads="1"/>
          </p:cNvSpPr>
          <p:nvPr/>
        </p:nvSpPr>
        <p:spPr bwMode="auto">
          <a:xfrm>
            <a:off x="2133600" y="0"/>
            <a:ext cx="4349750" cy="1446213"/>
          </a:xfrm>
          <a:prstGeom prst="rect">
            <a:avLst/>
          </a:prstGeom>
          <a:noFill/>
          <a:ln w="9525">
            <a:noFill/>
            <a:miter lim="800000"/>
            <a:headEnd/>
            <a:tailEnd/>
          </a:ln>
        </p:spPr>
        <p:txBody>
          <a:bodyPr>
            <a:spAutoFit/>
          </a:bodyPr>
          <a:lstStyle/>
          <a:p>
            <a:r>
              <a:rPr lang="en-GB" sz="8800">
                <a:latin typeface="Chiller" pitchFamily="82" charset="0"/>
              </a:rPr>
              <a:t>Kristallnacht</a:t>
            </a:r>
            <a:r>
              <a:rPr lang="en-GB"/>
              <a:t> </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46145"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6096000" y="304800"/>
            <a:ext cx="2743200" cy="1981200"/>
          </a:xfrm>
        </p:spPr>
        <p:txBody>
          <a:bodyPr/>
          <a:lstStyle/>
          <a:p>
            <a:pPr eaLnBrk="1" hangingPunct="1"/>
            <a:r>
              <a:rPr lang="en-GB" smtClean="0"/>
              <a:t>Prelude to the Final Solution</a:t>
            </a:r>
          </a:p>
        </p:txBody>
      </p:sp>
      <p:sp>
        <p:nvSpPr>
          <p:cNvPr id="3075" name="Rectangle 3"/>
          <p:cNvSpPr>
            <a:spLocks noGrp="1" noChangeArrowheads="1"/>
          </p:cNvSpPr>
          <p:nvPr>
            <p:ph type="body" idx="1"/>
          </p:nvPr>
        </p:nvSpPr>
        <p:spPr>
          <a:xfrm>
            <a:off x="0" y="228600"/>
            <a:ext cx="5334000" cy="6324600"/>
          </a:xfrm>
        </p:spPr>
        <p:txBody>
          <a:bodyPr/>
          <a:lstStyle/>
          <a:p>
            <a:pPr eaLnBrk="1" hangingPunct="1">
              <a:lnSpc>
                <a:spcPct val="90000"/>
              </a:lnSpc>
            </a:pPr>
            <a:r>
              <a:rPr lang="en-GB" sz="2800" smtClean="0"/>
              <a:t>When Hitler seized power in 1933 he used his new powers under the ‘Enabling Law’ to begin his attack on the Jews.</a:t>
            </a:r>
          </a:p>
          <a:p>
            <a:pPr eaLnBrk="1" hangingPunct="1">
              <a:lnSpc>
                <a:spcPct val="90000"/>
              </a:lnSpc>
            </a:pPr>
            <a:endParaRPr lang="en-GB" sz="2800" smtClean="0"/>
          </a:p>
          <a:p>
            <a:pPr eaLnBrk="1" hangingPunct="1">
              <a:lnSpc>
                <a:spcPct val="90000"/>
              </a:lnSpc>
            </a:pPr>
            <a:r>
              <a:rPr lang="en-GB" sz="2800" smtClean="0"/>
              <a:t>In 1938, the Nazi attack on the Jews changed and became more violent with Himmler launching Kristallnacht on 11</a:t>
            </a:r>
            <a:r>
              <a:rPr lang="en-GB" sz="2800" baseline="30000" smtClean="0"/>
              <a:t>th</a:t>
            </a:r>
            <a:r>
              <a:rPr lang="en-GB" sz="2800" smtClean="0"/>
              <a:t> November 1938.</a:t>
            </a:r>
          </a:p>
          <a:p>
            <a:pPr eaLnBrk="1" hangingPunct="1">
              <a:lnSpc>
                <a:spcPct val="90000"/>
              </a:lnSpc>
            </a:pPr>
            <a:endParaRPr lang="en-GB" sz="2800" smtClean="0"/>
          </a:p>
          <a:p>
            <a:pPr eaLnBrk="1" hangingPunct="1">
              <a:lnSpc>
                <a:spcPct val="90000"/>
              </a:lnSpc>
            </a:pPr>
            <a:r>
              <a:rPr lang="en-GB" sz="2800" smtClean="0"/>
              <a:t>By 1939, half of Germany’s 500,000 Jews had emigrated/left to escape Nazi persecution.</a:t>
            </a:r>
          </a:p>
        </p:txBody>
      </p:sp>
      <p:pic>
        <p:nvPicPr>
          <p:cNvPr id="10244" name="Picture 4"/>
          <p:cNvPicPr>
            <a:picLocks noChangeAspect="1" noChangeArrowheads="1"/>
          </p:cNvPicPr>
          <p:nvPr/>
        </p:nvPicPr>
        <p:blipFill>
          <a:blip r:embed="rId3" cstate="print"/>
          <a:srcRect/>
          <a:stretch>
            <a:fillRect/>
          </a:stretch>
        </p:blipFill>
        <p:spPr bwMode="auto">
          <a:xfrm>
            <a:off x="5486400" y="2438400"/>
            <a:ext cx="3429000" cy="389572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075">
                                            <p:txEl>
                                              <p:pRg st="0" end="0"/>
                                            </p:txEl>
                                          </p:spTgt>
                                        </p:tgtEl>
                                        <p:attrNameLst>
                                          <p:attrName>style.visibility</p:attrName>
                                        </p:attrNameLst>
                                      </p:cBhvr>
                                      <p:to>
                                        <p:strVal val="visible"/>
                                      </p:to>
                                    </p:set>
                                    <p:anim calcmode="lin" valueType="num">
                                      <p:cBhvr additive="base">
                                        <p:cTn id="7" dur="500" fill="hold"/>
                                        <p:tgtEl>
                                          <p:spTgt spid="3075">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07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075">
                                            <p:txEl>
                                              <p:pRg st="2" end="2"/>
                                            </p:txEl>
                                          </p:spTgt>
                                        </p:tgtEl>
                                        <p:attrNameLst>
                                          <p:attrName>style.visibility</p:attrName>
                                        </p:attrNameLst>
                                      </p:cBhvr>
                                      <p:to>
                                        <p:strVal val="visible"/>
                                      </p:to>
                                    </p:set>
                                    <p:anim calcmode="lin" valueType="num">
                                      <p:cBhvr additive="base">
                                        <p:cTn id="13" dur="500" fill="hold"/>
                                        <p:tgtEl>
                                          <p:spTgt spid="3075">
                                            <p:txEl>
                                              <p:pRg st="2" end="2"/>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075">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075">
                                            <p:txEl>
                                              <p:pRg st="4" end="4"/>
                                            </p:txEl>
                                          </p:spTgt>
                                        </p:tgtEl>
                                        <p:attrNameLst>
                                          <p:attrName>style.visibility</p:attrName>
                                        </p:attrNameLst>
                                      </p:cBhvr>
                                      <p:to>
                                        <p:strVal val="visible"/>
                                      </p:to>
                                    </p:set>
                                    <p:anim calcmode="lin" valueType="num">
                                      <p:cBhvr additive="base">
                                        <p:cTn id="19" dur="500" fill="hold"/>
                                        <p:tgtEl>
                                          <p:spTgt spid="3075">
                                            <p:txEl>
                                              <p:pRg st="4" end="4"/>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075">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5" grpId="0" build="p"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685800" y="228600"/>
            <a:ext cx="7772400" cy="1143000"/>
          </a:xfrm>
        </p:spPr>
        <p:txBody>
          <a:bodyPr/>
          <a:lstStyle/>
          <a:p>
            <a:pPr eaLnBrk="1" hangingPunct="1"/>
            <a:r>
              <a:rPr lang="en-GB" smtClean="0"/>
              <a:t>Prelude to the Final Solution</a:t>
            </a:r>
          </a:p>
        </p:txBody>
      </p:sp>
      <p:sp>
        <p:nvSpPr>
          <p:cNvPr id="4100" name="Rectangle 4"/>
          <p:cNvSpPr>
            <a:spLocks noGrp="1" noChangeArrowheads="1"/>
          </p:cNvSpPr>
          <p:nvPr>
            <p:ph type="body" sz="half" idx="2"/>
          </p:nvPr>
        </p:nvSpPr>
        <p:spPr>
          <a:xfrm>
            <a:off x="4572000" y="1447800"/>
            <a:ext cx="3810000" cy="4114800"/>
          </a:xfrm>
        </p:spPr>
        <p:txBody>
          <a:bodyPr/>
          <a:lstStyle/>
          <a:p>
            <a:pPr eaLnBrk="1" hangingPunct="1"/>
            <a:r>
              <a:rPr lang="en-GB" smtClean="0"/>
              <a:t>In 1939, Germany invaded Poland which had a much larger population of               </a:t>
            </a:r>
            <a:r>
              <a:rPr lang="en-GB" b="1" smtClean="0"/>
              <a:t>3 million Jews</a:t>
            </a:r>
            <a:r>
              <a:rPr lang="en-GB" smtClean="0"/>
              <a:t>.</a:t>
            </a:r>
          </a:p>
          <a:p>
            <a:pPr eaLnBrk="1" hangingPunct="1"/>
            <a:r>
              <a:rPr lang="en-GB" smtClean="0"/>
              <a:t>In 1941, Germany invaded Russia which had a population of     </a:t>
            </a:r>
            <a:r>
              <a:rPr lang="en-GB" b="1" smtClean="0"/>
              <a:t>5 million Jews</a:t>
            </a:r>
            <a:r>
              <a:rPr lang="en-GB" smtClean="0"/>
              <a:t>.</a:t>
            </a:r>
          </a:p>
        </p:txBody>
      </p:sp>
      <p:pic>
        <p:nvPicPr>
          <p:cNvPr id="4103" name="Picture 7" descr="D:\HISTORY PICTURES\20thC\Second WW\Maps\Maps.bmp"/>
          <p:cNvPicPr>
            <a:picLocks noChangeAspect="1" noChangeArrowheads="1"/>
          </p:cNvPicPr>
          <p:nvPr/>
        </p:nvPicPr>
        <p:blipFill>
          <a:blip r:embed="rId3" cstate="print"/>
          <a:srcRect/>
          <a:stretch>
            <a:fillRect/>
          </a:stretch>
        </p:blipFill>
        <p:spPr bwMode="auto">
          <a:xfrm>
            <a:off x="609600" y="1447800"/>
            <a:ext cx="3805238" cy="48006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4103"/>
                                        </p:tgtEl>
                                        <p:attrNameLst>
                                          <p:attrName>style.visibility</p:attrName>
                                        </p:attrNameLst>
                                      </p:cBhvr>
                                      <p:to>
                                        <p:strVal val="visible"/>
                                      </p:to>
                                    </p:set>
                                    <p:animEffect transition="in" filter="box(in)">
                                      <p:cBhvr>
                                        <p:cTn id="7" dur="500"/>
                                        <p:tgtEl>
                                          <p:spTgt spid="410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grpId="0" nodeType="clickEffect">
                                  <p:stCondLst>
                                    <p:cond delay="0"/>
                                  </p:stCondLst>
                                  <p:childTnLst>
                                    <p:set>
                                      <p:cBhvr>
                                        <p:cTn id="11" dur="1" fill="hold">
                                          <p:stCondLst>
                                            <p:cond delay="0"/>
                                          </p:stCondLst>
                                        </p:cTn>
                                        <p:tgtEl>
                                          <p:spTgt spid="4100">
                                            <p:txEl>
                                              <p:pRg st="0" end="0"/>
                                            </p:txEl>
                                          </p:spTgt>
                                        </p:tgtEl>
                                        <p:attrNameLst>
                                          <p:attrName>style.visibility</p:attrName>
                                        </p:attrNameLst>
                                      </p:cBhvr>
                                      <p:to>
                                        <p:strVal val="visible"/>
                                      </p:to>
                                    </p:set>
                                    <p:anim calcmode="lin" valueType="num">
                                      <p:cBhvr additive="base">
                                        <p:cTn id="12" dur="500" fill="hold"/>
                                        <p:tgtEl>
                                          <p:spTgt spid="4100">
                                            <p:txEl>
                                              <p:pRg st="0" end="0"/>
                                            </p:txEl>
                                          </p:spTgt>
                                        </p:tgtEl>
                                        <p:attrNameLst>
                                          <p:attrName>ppt_x</p:attrName>
                                        </p:attrNameLst>
                                      </p:cBhvr>
                                      <p:tavLst>
                                        <p:tav tm="0">
                                          <p:val>
                                            <p:strVal val="1+#ppt_w/2"/>
                                          </p:val>
                                        </p:tav>
                                        <p:tav tm="100000">
                                          <p:val>
                                            <p:strVal val="#ppt_x"/>
                                          </p:val>
                                        </p:tav>
                                      </p:tavLst>
                                    </p:anim>
                                    <p:anim calcmode="lin" valueType="num">
                                      <p:cBhvr additive="base">
                                        <p:cTn id="13" dur="500" fill="hold"/>
                                        <p:tgtEl>
                                          <p:spTgt spid="4100">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2" fill="hold" grpId="0" nodeType="clickEffect">
                                  <p:stCondLst>
                                    <p:cond delay="0"/>
                                  </p:stCondLst>
                                  <p:childTnLst>
                                    <p:set>
                                      <p:cBhvr>
                                        <p:cTn id="17" dur="1" fill="hold">
                                          <p:stCondLst>
                                            <p:cond delay="0"/>
                                          </p:stCondLst>
                                        </p:cTn>
                                        <p:tgtEl>
                                          <p:spTgt spid="4100">
                                            <p:txEl>
                                              <p:pRg st="1" end="1"/>
                                            </p:txEl>
                                          </p:spTgt>
                                        </p:tgtEl>
                                        <p:attrNameLst>
                                          <p:attrName>style.visibility</p:attrName>
                                        </p:attrNameLst>
                                      </p:cBhvr>
                                      <p:to>
                                        <p:strVal val="visible"/>
                                      </p:to>
                                    </p:set>
                                    <p:anim calcmode="lin" valueType="num">
                                      <p:cBhvr additive="base">
                                        <p:cTn id="18" dur="500" fill="hold"/>
                                        <p:tgtEl>
                                          <p:spTgt spid="4100">
                                            <p:txEl>
                                              <p:pRg st="1" end="1"/>
                                            </p:txEl>
                                          </p:spTgt>
                                        </p:tgtEl>
                                        <p:attrNameLst>
                                          <p:attrName>ppt_x</p:attrName>
                                        </p:attrNameLst>
                                      </p:cBhvr>
                                      <p:tavLst>
                                        <p:tav tm="0">
                                          <p:val>
                                            <p:strVal val="1+#ppt_w/2"/>
                                          </p:val>
                                        </p:tav>
                                        <p:tav tm="100000">
                                          <p:val>
                                            <p:strVal val="#ppt_x"/>
                                          </p:val>
                                        </p:tav>
                                      </p:tavLst>
                                    </p:anim>
                                    <p:anim calcmode="lin" valueType="num">
                                      <p:cBhvr additive="base">
                                        <p:cTn id="19" dur="500" fill="hold"/>
                                        <p:tgtEl>
                                          <p:spTgt spid="4100">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00" grpId="0" build="p"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4876800" y="228600"/>
            <a:ext cx="4267200" cy="1066800"/>
          </a:xfrm>
        </p:spPr>
        <p:txBody>
          <a:bodyPr/>
          <a:lstStyle/>
          <a:p>
            <a:pPr eaLnBrk="1" hangingPunct="1"/>
            <a:r>
              <a:rPr lang="en-GB" sz="4000" smtClean="0"/>
              <a:t>Change of Tactics: </a:t>
            </a:r>
            <a:br>
              <a:rPr lang="en-GB" sz="4000" smtClean="0"/>
            </a:br>
            <a:r>
              <a:rPr lang="en-GB" sz="4000" b="1" smtClean="0"/>
              <a:t>Einsatzgruppen</a:t>
            </a:r>
          </a:p>
        </p:txBody>
      </p:sp>
      <p:sp>
        <p:nvSpPr>
          <p:cNvPr id="7171" name="Rectangle 3"/>
          <p:cNvSpPr>
            <a:spLocks noGrp="1" noChangeArrowheads="1"/>
          </p:cNvSpPr>
          <p:nvPr>
            <p:ph type="body" idx="1"/>
          </p:nvPr>
        </p:nvSpPr>
        <p:spPr>
          <a:xfrm>
            <a:off x="304800" y="457200"/>
            <a:ext cx="4572000" cy="5791200"/>
          </a:xfrm>
        </p:spPr>
        <p:txBody>
          <a:bodyPr/>
          <a:lstStyle/>
          <a:p>
            <a:pPr eaLnBrk="1" hangingPunct="1">
              <a:lnSpc>
                <a:spcPct val="90000"/>
              </a:lnSpc>
            </a:pPr>
            <a:r>
              <a:rPr lang="en-GB" sz="2800" smtClean="0"/>
              <a:t>Himmler sent four specially trained SS units called “Einsatzgruppen battalions” into German occupied   territory and shot at least         1 million Jews.</a:t>
            </a:r>
          </a:p>
          <a:p>
            <a:pPr eaLnBrk="1" hangingPunct="1">
              <a:lnSpc>
                <a:spcPct val="90000"/>
              </a:lnSpc>
            </a:pPr>
            <a:r>
              <a:rPr lang="en-GB" sz="2800" smtClean="0"/>
              <a:t>Victims were taken to deserted areas where they were made to dig their own graves and shot.</a:t>
            </a:r>
          </a:p>
          <a:p>
            <a:pPr eaLnBrk="1" hangingPunct="1">
              <a:lnSpc>
                <a:spcPct val="90000"/>
              </a:lnSpc>
            </a:pPr>
            <a:r>
              <a:rPr lang="en-GB" sz="2800" smtClean="0"/>
              <a:t>When the SS ran out of bullets they sometimes killed their victims using flame throwers.</a:t>
            </a:r>
          </a:p>
        </p:txBody>
      </p:sp>
      <p:pic>
        <p:nvPicPr>
          <p:cNvPr id="6" name="Picture 5" descr="D:\HISTORY PICTURES\20thC\Anti-Semitism\EINGROU2.JPG"/>
          <p:cNvPicPr>
            <a:picLocks noChangeAspect="1" noChangeArrowheads="1"/>
          </p:cNvPicPr>
          <p:nvPr/>
        </p:nvPicPr>
        <p:blipFill>
          <a:blip r:embed="rId3" cstate="print"/>
          <a:srcRect/>
          <a:stretch>
            <a:fillRect/>
          </a:stretch>
        </p:blipFill>
        <p:spPr bwMode="auto">
          <a:xfrm>
            <a:off x="4648200" y="1524000"/>
            <a:ext cx="4183188" cy="4821177"/>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 calcmode="lin" valueType="num">
                                      <p:cBhvr additive="base">
                                        <p:cTn id="7" dur="500" fill="hold"/>
                                        <p:tgtEl>
                                          <p:spTgt spid="7171">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7171">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7171">
                                            <p:txEl>
                                              <p:pRg st="1" end="1"/>
                                            </p:txEl>
                                          </p:spTgt>
                                        </p:tgtEl>
                                        <p:attrNameLst>
                                          <p:attrName>style.visibility</p:attrName>
                                        </p:attrNameLst>
                                      </p:cBhvr>
                                      <p:to>
                                        <p:strVal val="visible"/>
                                      </p:to>
                                    </p:set>
                                    <p:anim calcmode="lin" valueType="num">
                                      <p:cBhvr additive="base">
                                        <p:cTn id="13" dur="500" fill="hold"/>
                                        <p:tgtEl>
                                          <p:spTgt spid="7171">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7171">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7171">
                                            <p:txEl>
                                              <p:pRg st="2" end="2"/>
                                            </p:txEl>
                                          </p:spTgt>
                                        </p:tgtEl>
                                        <p:attrNameLst>
                                          <p:attrName>style.visibility</p:attrName>
                                        </p:attrNameLst>
                                      </p:cBhvr>
                                      <p:to>
                                        <p:strVal val="visible"/>
                                      </p:to>
                                    </p:set>
                                    <p:anim calcmode="lin" valueType="num">
                                      <p:cBhvr additive="base">
                                        <p:cTn id="19" dur="500" fill="hold"/>
                                        <p:tgtEl>
                                          <p:spTgt spid="7171">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7171">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build="p"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685800" y="381000"/>
            <a:ext cx="7772400" cy="1143000"/>
          </a:xfrm>
        </p:spPr>
        <p:txBody>
          <a:bodyPr/>
          <a:lstStyle/>
          <a:p>
            <a:pPr eaLnBrk="1" hangingPunct="1"/>
            <a:r>
              <a:rPr lang="en-GB" smtClean="0"/>
              <a:t>The ‘Final Solution’</a:t>
            </a:r>
          </a:p>
        </p:txBody>
      </p:sp>
      <p:sp>
        <p:nvSpPr>
          <p:cNvPr id="9220" name="Rectangle 4"/>
          <p:cNvSpPr>
            <a:spLocks noGrp="1" noChangeArrowheads="1"/>
          </p:cNvSpPr>
          <p:nvPr>
            <p:ph type="body" sz="half" idx="2"/>
          </p:nvPr>
        </p:nvSpPr>
        <p:spPr>
          <a:xfrm>
            <a:off x="3657600" y="1752600"/>
            <a:ext cx="4876800" cy="4114800"/>
          </a:xfrm>
        </p:spPr>
        <p:txBody>
          <a:bodyPr/>
          <a:lstStyle/>
          <a:p>
            <a:pPr eaLnBrk="1" hangingPunct="1"/>
            <a:r>
              <a:rPr lang="en-GB" sz="2800" smtClean="0"/>
              <a:t>In January 1942, Himmler decided to change tactics once again and called a special conference at Wannsee.</a:t>
            </a:r>
          </a:p>
          <a:p>
            <a:pPr eaLnBrk="1" hangingPunct="1"/>
            <a:r>
              <a:rPr lang="en-GB" sz="2800" smtClean="0"/>
              <a:t>At this conference it was decided that the existing methods were too inefficient and that a new ‘Final Solution’ was necessary.</a:t>
            </a:r>
          </a:p>
        </p:txBody>
      </p:sp>
      <p:pic>
        <p:nvPicPr>
          <p:cNvPr id="9222" name="Picture 6" descr="D:\HISTORY PICTURES\20thC\Anti-Semitism\Himmler.bmp"/>
          <p:cNvPicPr>
            <a:picLocks noGrp="1" noChangeAspect="1" noChangeArrowheads="1"/>
          </p:cNvPicPr>
          <p:nvPr>
            <p:ph type="clipArt" sz="half" idx="1"/>
          </p:nvPr>
        </p:nvPicPr>
        <p:blipFill>
          <a:blip r:embed="rId3" cstate="print"/>
          <a:srcRect/>
          <a:stretch>
            <a:fillRect/>
          </a:stretch>
        </p:blipFill>
        <p:spPr>
          <a:xfrm>
            <a:off x="782638" y="1752600"/>
            <a:ext cx="2774950" cy="4191000"/>
          </a:xfr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9222"/>
                                        </p:tgtEl>
                                        <p:attrNameLst>
                                          <p:attrName>style.visibility</p:attrName>
                                        </p:attrNameLst>
                                      </p:cBhvr>
                                      <p:to>
                                        <p:strVal val="visible"/>
                                      </p:to>
                                    </p:set>
                                    <p:animEffect transition="in" filter="box(out)">
                                      <p:cBhvr>
                                        <p:cTn id="7" dur="500"/>
                                        <p:tgtEl>
                                          <p:spTgt spid="922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9220">
                                            <p:txEl>
                                              <p:pRg st="0" end="0"/>
                                            </p:txEl>
                                          </p:spTgt>
                                        </p:tgtEl>
                                        <p:attrNameLst>
                                          <p:attrName>style.visibility</p:attrName>
                                        </p:attrNameLst>
                                      </p:cBhvr>
                                      <p:to>
                                        <p:strVal val="visible"/>
                                      </p:to>
                                    </p:set>
                                    <p:anim calcmode="lin" valueType="num">
                                      <p:cBhvr additive="base">
                                        <p:cTn id="12" dur="500" fill="hold"/>
                                        <p:tgtEl>
                                          <p:spTgt spid="9220">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922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9220">
                                            <p:txEl>
                                              <p:pRg st="1" end="1"/>
                                            </p:txEl>
                                          </p:spTgt>
                                        </p:tgtEl>
                                        <p:attrNameLst>
                                          <p:attrName>style.visibility</p:attrName>
                                        </p:attrNameLst>
                                      </p:cBhvr>
                                      <p:to>
                                        <p:strVal val="visible"/>
                                      </p:to>
                                    </p:set>
                                    <p:anim calcmode="lin" valueType="num">
                                      <p:cBhvr additive="base">
                                        <p:cTn id="18" dur="500" fill="hold"/>
                                        <p:tgtEl>
                                          <p:spTgt spid="9220">
                                            <p:txEl>
                                              <p:pRg st="1" end="1"/>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9220">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20" grpId="0" build="p"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Wansee Conference.wmv">
            <a:hlinkClick r:id="" action="ppaction://media"/>
          </p:cNvPr>
          <p:cNvPicPr>
            <a:picLocks noRot="1" noChangeAspect="1"/>
          </p:cNvPicPr>
          <p:nvPr>
            <a:videoFile r:link="rId1"/>
          </p:nvPr>
        </p:nvPicPr>
        <p:blipFill>
          <a:blip r:embed="rId4" cstate="print"/>
          <a:srcRect/>
          <a:stretch>
            <a:fillRect/>
          </a:stretch>
        </p:blipFill>
        <p:spPr bwMode="auto">
          <a:xfrm>
            <a:off x="1219200" y="1371600"/>
            <a:ext cx="6783388" cy="5087938"/>
          </a:xfrm>
          <a:prstGeom prst="rect">
            <a:avLst/>
          </a:prstGeom>
          <a:noFill/>
          <a:ln w="9525">
            <a:noFill/>
            <a:miter lim="800000"/>
            <a:headEnd/>
            <a:tailEnd/>
          </a:ln>
        </p:spPr>
      </p:pic>
      <p:sp>
        <p:nvSpPr>
          <p:cNvPr id="14339" name="TextBox 5"/>
          <p:cNvSpPr txBox="1">
            <a:spLocks noChangeArrowheads="1"/>
          </p:cNvSpPr>
          <p:nvPr/>
        </p:nvSpPr>
        <p:spPr bwMode="auto">
          <a:xfrm>
            <a:off x="381000" y="0"/>
            <a:ext cx="8153400" cy="1077913"/>
          </a:xfrm>
          <a:prstGeom prst="rect">
            <a:avLst/>
          </a:prstGeom>
          <a:noFill/>
          <a:ln w="9525">
            <a:noFill/>
            <a:miter lim="800000"/>
            <a:headEnd/>
            <a:tailEnd/>
          </a:ln>
        </p:spPr>
        <p:txBody>
          <a:bodyPr>
            <a:spAutoFit/>
          </a:bodyPr>
          <a:lstStyle/>
          <a:p>
            <a:r>
              <a:rPr lang="en-US" sz="3200"/>
              <a:t>The Final Solution to the Jewish Question – Wannsee Conference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9959"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609600" y="152400"/>
            <a:ext cx="7772400" cy="838200"/>
          </a:xfrm>
        </p:spPr>
        <p:txBody>
          <a:bodyPr/>
          <a:lstStyle/>
          <a:p>
            <a:pPr eaLnBrk="1" hangingPunct="1"/>
            <a:r>
              <a:rPr lang="en-GB" smtClean="0"/>
              <a:t>Wannsee Conference</a:t>
            </a:r>
          </a:p>
        </p:txBody>
      </p:sp>
      <p:sp>
        <p:nvSpPr>
          <p:cNvPr id="15363" name="Oval 5"/>
          <p:cNvSpPr>
            <a:spLocks noChangeArrowheads="1"/>
          </p:cNvSpPr>
          <p:nvPr/>
        </p:nvSpPr>
        <p:spPr bwMode="auto">
          <a:xfrm>
            <a:off x="2667000" y="2590800"/>
            <a:ext cx="3505200" cy="1981200"/>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15364" name="Text Box 6"/>
          <p:cNvSpPr txBox="1">
            <a:spLocks noChangeArrowheads="1"/>
          </p:cNvSpPr>
          <p:nvPr/>
        </p:nvSpPr>
        <p:spPr bwMode="auto">
          <a:xfrm>
            <a:off x="3200400" y="3048000"/>
            <a:ext cx="2590800" cy="1187450"/>
          </a:xfrm>
          <a:prstGeom prst="rect">
            <a:avLst/>
          </a:prstGeom>
          <a:noFill/>
          <a:ln w="9525">
            <a:noFill/>
            <a:miter lim="800000"/>
            <a:headEnd/>
            <a:tailEnd/>
          </a:ln>
        </p:spPr>
        <p:txBody>
          <a:bodyPr>
            <a:spAutoFit/>
          </a:bodyPr>
          <a:lstStyle/>
          <a:p>
            <a:pPr>
              <a:spcBef>
                <a:spcPct val="50000"/>
              </a:spcBef>
            </a:pPr>
            <a:r>
              <a:rPr lang="en-GB"/>
              <a:t>How was the Final Solution going to be organised?</a:t>
            </a:r>
          </a:p>
        </p:txBody>
      </p:sp>
      <p:sp>
        <p:nvSpPr>
          <p:cNvPr id="6151" name="Text Box 7"/>
          <p:cNvSpPr txBox="1">
            <a:spLocks noChangeArrowheads="1"/>
          </p:cNvSpPr>
          <p:nvPr/>
        </p:nvSpPr>
        <p:spPr bwMode="auto">
          <a:xfrm>
            <a:off x="6172200" y="1295400"/>
            <a:ext cx="2667000" cy="1311275"/>
          </a:xfrm>
          <a:prstGeom prst="rect">
            <a:avLst/>
          </a:prstGeom>
          <a:noFill/>
          <a:ln w="9525">
            <a:noFill/>
            <a:miter lim="800000"/>
            <a:headEnd/>
            <a:tailEnd/>
          </a:ln>
        </p:spPr>
        <p:txBody>
          <a:bodyPr>
            <a:spAutoFit/>
          </a:bodyPr>
          <a:lstStyle/>
          <a:p>
            <a:pPr>
              <a:spcBef>
                <a:spcPct val="50000"/>
              </a:spcBef>
            </a:pPr>
            <a:r>
              <a:rPr lang="en-GB" sz="2000"/>
              <a:t>Shooting was too inefficient as the bullets were needed for the war effort</a:t>
            </a:r>
          </a:p>
        </p:txBody>
      </p:sp>
      <p:sp>
        <p:nvSpPr>
          <p:cNvPr id="6152" name="Text Box 8"/>
          <p:cNvSpPr txBox="1">
            <a:spLocks noChangeArrowheads="1"/>
          </p:cNvSpPr>
          <p:nvPr/>
        </p:nvSpPr>
        <p:spPr bwMode="auto">
          <a:xfrm>
            <a:off x="6477000" y="3048000"/>
            <a:ext cx="2362200" cy="1311275"/>
          </a:xfrm>
          <a:prstGeom prst="rect">
            <a:avLst/>
          </a:prstGeom>
          <a:noFill/>
          <a:ln w="9525">
            <a:noFill/>
            <a:miter lim="800000"/>
            <a:headEnd/>
            <a:tailEnd/>
          </a:ln>
        </p:spPr>
        <p:txBody>
          <a:bodyPr>
            <a:spAutoFit/>
          </a:bodyPr>
          <a:lstStyle/>
          <a:p>
            <a:pPr>
              <a:spcBef>
                <a:spcPct val="50000"/>
              </a:spcBef>
            </a:pPr>
            <a:r>
              <a:rPr lang="en-GB" sz="2000"/>
              <a:t>Jews were to be rounded up and put into transit camps called Ghettos</a:t>
            </a:r>
          </a:p>
        </p:txBody>
      </p:sp>
      <p:sp>
        <p:nvSpPr>
          <p:cNvPr id="6153" name="Text Box 9"/>
          <p:cNvSpPr txBox="1">
            <a:spLocks noChangeArrowheads="1"/>
          </p:cNvSpPr>
          <p:nvPr/>
        </p:nvSpPr>
        <p:spPr bwMode="auto">
          <a:xfrm>
            <a:off x="6324600" y="4876800"/>
            <a:ext cx="2514600" cy="1311275"/>
          </a:xfrm>
          <a:prstGeom prst="rect">
            <a:avLst/>
          </a:prstGeom>
          <a:noFill/>
          <a:ln w="9525">
            <a:noFill/>
            <a:miter lim="800000"/>
            <a:headEnd/>
            <a:tailEnd/>
          </a:ln>
        </p:spPr>
        <p:txBody>
          <a:bodyPr>
            <a:spAutoFit/>
          </a:bodyPr>
          <a:lstStyle/>
          <a:p>
            <a:pPr>
              <a:spcBef>
                <a:spcPct val="50000"/>
              </a:spcBef>
            </a:pPr>
            <a:r>
              <a:rPr lang="en-GB" sz="2000"/>
              <a:t>The Jews living in these Ghettos were to be used as a cheap source of labor.</a:t>
            </a:r>
          </a:p>
        </p:txBody>
      </p:sp>
      <p:sp>
        <p:nvSpPr>
          <p:cNvPr id="6154" name="Text Box 10"/>
          <p:cNvSpPr txBox="1">
            <a:spLocks noChangeArrowheads="1"/>
          </p:cNvSpPr>
          <p:nvPr/>
        </p:nvSpPr>
        <p:spPr bwMode="auto">
          <a:xfrm>
            <a:off x="2590800" y="5029200"/>
            <a:ext cx="3657600" cy="1616075"/>
          </a:xfrm>
          <a:prstGeom prst="rect">
            <a:avLst/>
          </a:prstGeom>
          <a:noFill/>
          <a:ln w="9525">
            <a:noFill/>
            <a:miter lim="800000"/>
            <a:headEnd/>
            <a:tailEnd/>
          </a:ln>
        </p:spPr>
        <p:txBody>
          <a:bodyPr>
            <a:spAutoFit/>
          </a:bodyPr>
          <a:lstStyle/>
          <a:p>
            <a:pPr>
              <a:spcBef>
                <a:spcPct val="50000"/>
              </a:spcBef>
            </a:pPr>
            <a:r>
              <a:rPr lang="en-GB" sz="2000"/>
              <a:t>Conditions in the Ghettos were designed to be so bad that many die whilst the rest would be willing to leave these areas in the hope of better conditions</a:t>
            </a:r>
          </a:p>
        </p:txBody>
      </p:sp>
      <p:sp>
        <p:nvSpPr>
          <p:cNvPr id="6155" name="Text Box 11"/>
          <p:cNvSpPr txBox="1">
            <a:spLocks noChangeArrowheads="1"/>
          </p:cNvSpPr>
          <p:nvPr/>
        </p:nvSpPr>
        <p:spPr bwMode="auto">
          <a:xfrm>
            <a:off x="152400" y="2971800"/>
            <a:ext cx="2438400" cy="1311275"/>
          </a:xfrm>
          <a:prstGeom prst="rect">
            <a:avLst/>
          </a:prstGeom>
          <a:noFill/>
          <a:ln w="9525">
            <a:noFill/>
            <a:miter lim="800000"/>
            <a:headEnd/>
            <a:tailEnd/>
          </a:ln>
        </p:spPr>
        <p:txBody>
          <a:bodyPr>
            <a:spAutoFit/>
          </a:bodyPr>
          <a:lstStyle/>
          <a:p>
            <a:pPr>
              <a:spcBef>
                <a:spcPct val="50000"/>
              </a:spcBef>
            </a:pPr>
            <a:r>
              <a:rPr lang="en-GB" sz="2000"/>
              <a:t>On arrival the Jews would go through a process called ‘selection.’</a:t>
            </a:r>
          </a:p>
        </p:txBody>
      </p:sp>
      <p:sp>
        <p:nvSpPr>
          <p:cNvPr id="6156" name="Line 12"/>
          <p:cNvSpPr>
            <a:spLocks noChangeShapeType="1"/>
          </p:cNvSpPr>
          <p:nvPr/>
        </p:nvSpPr>
        <p:spPr bwMode="auto">
          <a:xfrm flipV="1">
            <a:off x="5562600" y="2362200"/>
            <a:ext cx="1066800" cy="457200"/>
          </a:xfrm>
          <a:prstGeom prst="line">
            <a:avLst/>
          </a:prstGeom>
          <a:noFill/>
          <a:ln w="9525">
            <a:solidFill>
              <a:schemeClr val="tx1"/>
            </a:solidFill>
            <a:round/>
            <a:headEnd/>
            <a:tailEnd type="triangle" w="med" len="med"/>
          </a:ln>
        </p:spPr>
        <p:txBody>
          <a:bodyPr/>
          <a:lstStyle/>
          <a:p>
            <a:endParaRPr lang="en-US"/>
          </a:p>
        </p:txBody>
      </p:sp>
      <p:sp>
        <p:nvSpPr>
          <p:cNvPr id="6157" name="Line 13"/>
          <p:cNvSpPr>
            <a:spLocks noChangeShapeType="1"/>
          </p:cNvSpPr>
          <p:nvPr/>
        </p:nvSpPr>
        <p:spPr bwMode="auto">
          <a:xfrm>
            <a:off x="6172200" y="3581400"/>
            <a:ext cx="381000" cy="0"/>
          </a:xfrm>
          <a:prstGeom prst="line">
            <a:avLst/>
          </a:prstGeom>
          <a:noFill/>
          <a:ln w="9525">
            <a:solidFill>
              <a:schemeClr val="tx1"/>
            </a:solidFill>
            <a:round/>
            <a:headEnd/>
            <a:tailEnd type="triangle" w="med" len="med"/>
          </a:ln>
        </p:spPr>
        <p:txBody>
          <a:bodyPr/>
          <a:lstStyle/>
          <a:p>
            <a:endParaRPr lang="en-US"/>
          </a:p>
        </p:txBody>
      </p:sp>
      <p:sp>
        <p:nvSpPr>
          <p:cNvPr id="6158" name="Line 14"/>
          <p:cNvSpPr>
            <a:spLocks noChangeShapeType="1"/>
          </p:cNvSpPr>
          <p:nvPr/>
        </p:nvSpPr>
        <p:spPr bwMode="auto">
          <a:xfrm>
            <a:off x="5943600" y="4114800"/>
            <a:ext cx="685800" cy="762000"/>
          </a:xfrm>
          <a:prstGeom prst="line">
            <a:avLst/>
          </a:prstGeom>
          <a:noFill/>
          <a:ln w="9525">
            <a:solidFill>
              <a:schemeClr val="tx1"/>
            </a:solidFill>
            <a:round/>
            <a:headEnd/>
            <a:tailEnd type="triangle" w="med" len="med"/>
          </a:ln>
        </p:spPr>
        <p:txBody>
          <a:bodyPr/>
          <a:lstStyle/>
          <a:p>
            <a:endParaRPr lang="en-US"/>
          </a:p>
        </p:txBody>
      </p:sp>
      <p:sp>
        <p:nvSpPr>
          <p:cNvPr id="6159" name="Line 15"/>
          <p:cNvSpPr>
            <a:spLocks noChangeShapeType="1"/>
          </p:cNvSpPr>
          <p:nvPr/>
        </p:nvSpPr>
        <p:spPr bwMode="auto">
          <a:xfrm>
            <a:off x="4343400" y="4572000"/>
            <a:ext cx="0" cy="381000"/>
          </a:xfrm>
          <a:prstGeom prst="line">
            <a:avLst/>
          </a:prstGeom>
          <a:noFill/>
          <a:ln w="9525">
            <a:solidFill>
              <a:schemeClr val="tx1"/>
            </a:solidFill>
            <a:round/>
            <a:headEnd/>
            <a:tailEnd type="triangle" w="med" len="med"/>
          </a:ln>
        </p:spPr>
        <p:txBody>
          <a:bodyPr/>
          <a:lstStyle/>
          <a:p>
            <a:endParaRPr lang="en-US"/>
          </a:p>
        </p:txBody>
      </p:sp>
      <p:sp>
        <p:nvSpPr>
          <p:cNvPr id="6160" name="Text Box 16"/>
          <p:cNvSpPr txBox="1">
            <a:spLocks noChangeArrowheads="1"/>
          </p:cNvSpPr>
          <p:nvPr/>
        </p:nvSpPr>
        <p:spPr bwMode="auto">
          <a:xfrm>
            <a:off x="152400" y="4724400"/>
            <a:ext cx="1828800" cy="1920875"/>
          </a:xfrm>
          <a:prstGeom prst="rect">
            <a:avLst/>
          </a:prstGeom>
          <a:noFill/>
          <a:ln w="9525">
            <a:noFill/>
            <a:miter lim="800000"/>
            <a:headEnd/>
            <a:tailEnd/>
          </a:ln>
        </p:spPr>
        <p:txBody>
          <a:bodyPr>
            <a:spAutoFit/>
          </a:bodyPr>
          <a:lstStyle/>
          <a:p>
            <a:pPr>
              <a:spcBef>
                <a:spcPct val="50000"/>
              </a:spcBef>
            </a:pPr>
            <a:r>
              <a:rPr lang="en-GB" sz="2000"/>
              <a:t>The remaining Jews were to be shipped to ‘resettlement areas’ in the East.</a:t>
            </a:r>
          </a:p>
        </p:txBody>
      </p:sp>
      <p:sp>
        <p:nvSpPr>
          <p:cNvPr id="6161" name="Text Box 17"/>
          <p:cNvSpPr txBox="1">
            <a:spLocks noChangeArrowheads="1"/>
          </p:cNvSpPr>
          <p:nvPr/>
        </p:nvSpPr>
        <p:spPr bwMode="auto">
          <a:xfrm>
            <a:off x="152400" y="1295400"/>
            <a:ext cx="2438400" cy="1311275"/>
          </a:xfrm>
          <a:prstGeom prst="rect">
            <a:avLst/>
          </a:prstGeom>
          <a:noFill/>
          <a:ln w="9525">
            <a:noFill/>
            <a:miter lim="800000"/>
            <a:headEnd/>
            <a:tailEnd/>
          </a:ln>
        </p:spPr>
        <p:txBody>
          <a:bodyPr>
            <a:spAutoFit/>
          </a:bodyPr>
          <a:lstStyle/>
          <a:p>
            <a:pPr>
              <a:spcBef>
                <a:spcPct val="50000"/>
              </a:spcBef>
            </a:pPr>
            <a:r>
              <a:rPr lang="en-GB" sz="2000"/>
              <a:t>Women, children, the old &amp; the sick were to be sent for ‘special treatment.’</a:t>
            </a:r>
          </a:p>
        </p:txBody>
      </p:sp>
      <p:sp>
        <p:nvSpPr>
          <p:cNvPr id="6162" name="Text Box 18"/>
          <p:cNvSpPr txBox="1">
            <a:spLocks noChangeArrowheads="1"/>
          </p:cNvSpPr>
          <p:nvPr/>
        </p:nvSpPr>
        <p:spPr bwMode="auto">
          <a:xfrm>
            <a:off x="2819400" y="1295400"/>
            <a:ext cx="3352800" cy="1006475"/>
          </a:xfrm>
          <a:prstGeom prst="rect">
            <a:avLst/>
          </a:prstGeom>
          <a:noFill/>
          <a:ln w="9525">
            <a:noFill/>
            <a:miter lim="800000"/>
            <a:headEnd/>
            <a:tailEnd/>
          </a:ln>
        </p:spPr>
        <p:txBody>
          <a:bodyPr>
            <a:spAutoFit/>
          </a:bodyPr>
          <a:lstStyle/>
          <a:p>
            <a:pPr>
              <a:spcBef>
                <a:spcPct val="50000"/>
              </a:spcBef>
            </a:pPr>
            <a:r>
              <a:rPr lang="en-GB" sz="2000"/>
              <a:t>The young and fit would go through a process called ‘destruction through work.’</a:t>
            </a:r>
          </a:p>
        </p:txBody>
      </p:sp>
      <p:sp>
        <p:nvSpPr>
          <p:cNvPr id="6163" name="Line 19"/>
          <p:cNvSpPr>
            <a:spLocks noChangeShapeType="1"/>
          </p:cNvSpPr>
          <p:nvPr/>
        </p:nvSpPr>
        <p:spPr bwMode="auto">
          <a:xfrm flipH="1">
            <a:off x="1905000" y="4191000"/>
            <a:ext cx="1143000" cy="838200"/>
          </a:xfrm>
          <a:prstGeom prst="line">
            <a:avLst/>
          </a:prstGeom>
          <a:noFill/>
          <a:ln w="9525">
            <a:solidFill>
              <a:schemeClr val="tx1"/>
            </a:solidFill>
            <a:round/>
            <a:headEnd/>
            <a:tailEnd type="triangle" w="med" len="med"/>
          </a:ln>
        </p:spPr>
        <p:txBody>
          <a:bodyPr/>
          <a:lstStyle/>
          <a:p>
            <a:endParaRPr lang="en-US"/>
          </a:p>
        </p:txBody>
      </p:sp>
      <p:sp>
        <p:nvSpPr>
          <p:cNvPr id="6164" name="Line 20"/>
          <p:cNvSpPr>
            <a:spLocks noChangeShapeType="1"/>
          </p:cNvSpPr>
          <p:nvPr/>
        </p:nvSpPr>
        <p:spPr bwMode="auto">
          <a:xfrm flipH="1">
            <a:off x="2438400" y="3581400"/>
            <a:ext cx="228600" cy="0"/>
          </a:xfrm>
          <a:prstGeom prst="line">
            <a:avLst/>
          </a:prstGeom>
          <a:noFill/>
          <a:ln w="9525">
            <a:solidFill>
              <a:schemeClr val="tx1"/>
            </a:solidFill>
            <a:round/>
            <a:headEnd/>
            <a:tailEnd type="triangle" w="med" len="med"/>
          </a:ln>
        </p:spPr>
        <p:txBody>
          <a:bodyPr/>
          <a:lstStyle/>
          <a:p>
            <a:endParaRPr lang="en-US"/>
          </a:p>
        </p:txBody>
      </p:sp>
      <p:sp>
        <p:nvSpPr>
          <p:cNvPr id="6165" name="Line 21"/>
          <p:cNvSpPr>
            <a:spLocks noChangeShapeType="1"/>
          </p:cNvSpPr>
          <p:nvPr/>
        </p:nvSpPr>
        <p:spPr bwMode="auto">
          <a:xfrm flipH="1" flipV="1">
            <a:off x="2133600" y="2362200"/>
            <a:ext cx="914400" cy="533400"/>
          </a:xfrm>
          <a:prstGeom prst="line">
            <a:avLst/>
          </a:prstGeom>
          <a:noFill/>
          <a:ln w="9525">
            <a:solidFill>
              <a:schemeClr val="tx1"/>
            </a:solidFill>
            <a:round/>
            <a:headEnd/>
            <a:tailEnd type="triangle" w="med" len="med"/>
          </a:ln>
        </p:spPr>
        <p:txBody>
          <a:bodyPr/>
          <a:lstStyle/>
          <a:p>
            <a:endParaRPr lang="en-US"/>
          </a:p>
        </p:txBody>
      </p:sp>
      <p:sp>
        <p:nvSpPr>
          <p:cNvPr id="6166" name="Line 22"/>
          <p:cNvSpPr>
            <a:spLocks noChangeShapeType="1"/>
          </p:cNvSpPr>
          <p:nvPr/>
        </p:nvSpPr>
        <p:spPr bwMode="auto">
          <a:xfrm flipV="1">
            <a:off x="4419600" y="2286000"/>
            <a:ext cx="0" cy="304800"/>
          </a:xfrm>
          <a:prstGeom prst="line">
            <a:avLst/>
          </a:prstGeom>
          <a:noFill/>
          <a:ln w="9525">
            <a:solidFill>
              <a:schemeClr val="tx1"/>
            </a:solidFill>
            <a:round/>
            <a:headEnd/>
            <a:tailEnd type="triangle" w="med" len="med"/>
          </a:ln>
        </p:spPr>
        <p:txBody>
          <a:bodyP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2" fill="hold" grpId="0" nodeType="clickEffect">
                                  <p:stCondLst>
                                    <p:cond delay="0"/>
                                  </p:stCondLst>
                                  <p:childTnLst>
                                    <p:set>
                                      <p:cBhvr>
                                        <p:cTn id="6" dur="1" fill="hold">
                                          <p:stCondLst>
                                            <p:cond delay="0"/>
                                          </p:stCondLst>
                                        </p:cTn>
                                        <p:tgtEl>
                                          <p:spTgt spid="6156"/>
                                        </p:tgtEl>
                                        <p:attrNameLst>
                                          <p:attrName>style.visibility</p:attrName>
                                        </p:attrNameLst>
                                      </p:cBhvr>
                                      <p:to>
                                        <p:strVal val="visible"/>
                                      </p:to>
                                    </p:set>
                                    <p:anim calcmode="lin" valueType="num">
                                      <p:cBhvr additive="base">
                                        <p:cTn id="7" dur="500" fill="hold"/>
                                        <p:tgtEl>
                                          <p:spTgt spid="6156"/>
                                        </p:tgtEl>
                                        <p:attrNameLst>
                                          <p:attrName>ppt_x</p:attrName>
                                        </p:attrNameLst>
                                      </p:cBhvr>
                                      <p:tavLst>
                                        <p:tav tm="0">
                                          <p:val>
                                            <p:strVal val="0-#ppt_w/2"/>
                                          </p:val>
                                        </p:tav>
                                        <p:tav tm="100000">
                                          <p:val>
                                            <p:strVal val="#ppt_x"/>
                                          </p:val>
                                        </p:tav>
                                      </p:tavLst>
                                    </p:anim>
                                    <p:anim calcmode="lin" valueType="num">
                                      <p:cBhvr additive="base">
                                        <p:cTn id="8" dur="500" fill="hold"/>
                                        <p:tgtEl>
                                          <p:spTgt spid="615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6151"/>
                                        </p:tgtEl>
                                        <p:attrNameLst>
                                          <p:attrName>style.visibility</p:attrName>
                                        </p:attrNameLst>
                                      </p:cBhvr>
                                      <p:to>
                                        <p:strVal val="visible"/>
                                      </p:to>
                                    </p:set>
                                    <p:anim calcmode="lin" valueType="num">
                                      <p:cBhvr additive="base">
                                        <p:cTn id="13" dur="500" fill="hold"/>
                                        <p:tgtEl>
                                          <p:spTgt spid="6151"/>
                                        </p:tgtEl>
                                        <p:attrNameLst>
                                          <p:attrName>ppt_x</p:attrName>
                                        </p:attrNameLst>
                                      </p:cBhvr>
                                      <p:tavLst>
                                        <p:tav tm="0">
                                          <p:val>
                                            <p:strVal val="1+#ppt_w/2"/>
                                          </p:val>
                                        </p:tav>
                                        <p:tav tm="100000">
                                          <p:val>
                                            <p:strVal val="#ppt_x"/>
                                          </p:val>
                                        </p:tav>
                                      </p:tavLst>
                                    </p:anim>
                                    <p:anim calcmode="lin" valueType="num">
                                      <p:cBhvr additive="base">
                                        <p:cTn id="14" dur="500" fill="hold"/>
                                        <p:tgtEl>
                                          <p:spTgt spid="6151"/>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6157"/>
                                        </p:tgtEl>
                                        <p:attrNameLst>
                                          <p:attrName>style.visibility</p:attrName>
                                        </p:attrNameLst>
                                      </p:cBhvr>
                                      <p:to>
                                        <p:strVal val="visible"/>
                                      </p:to>
                                    </p:set>
                                    <p:anim calcmode="lin" valueType="num">
                                      <p:cBhvr additive="base">
                                        <p:cTn id="19" dur="500" fill="hold"/>
                                        <p:tgtEl>
                                          <p:spTgt spid="6157"/>
                                        </p:tgtEl>
                                        <p:attrNameLst>
                                          <p:attrName>ppt_x</p:attrName>
                                        </p:attrNameLst>
                                      </p:cBhvr>
                                      <p:tavLst>
                                        <p:tav tm="0">
                                          <p:val>
                                            <p:strVal val="0-#ppt_w/2"/>
                                          </p:val>
                                        </p:tav>
                                        <p:tav tm="100000">
                                          <p:val>
                                            <p:strVal val="#ppt_x"/>
                                          </p:val>
                                        </p:tav>
                                      </p:tavLst>
                                    </p:anim>
                                    <p:anim calcmode="lin" valueType="num">
                                      <p:cBhvr additive="base">
                                        <p:cTn id="20" dur="500" fill="hold"/>
                                        <p:tgtEl>
                                          <p:spTgt spid="6157"/>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6152"/>
                                        </p:tgtEl>
                                        <p:attrNameLst>
                                          <p:attrName>style.visibility</p:attrName>
                                        </p:attrNameLst>
                                      </p:cBhvr>
                                      <p:to>
                                        <p:strVal val="visible"/>
                                      </p:to>
                                    </p:set>
                                    <p:anim calcmode="lin" valueType="num">
                                      <p:cBhvr additive="base">
                                        <p:cTn id="25" dur="500" fill="hold"/>
                                        <p:tgtEl>
                                          <p:spTgt spid="6152"/>
                                        </p:tgtEl>
                                        <p:attrNameLst>
                                          <p:attrName>ppt_x</p:attrName>
                                        </p:attrNameLst>
                                      </p:cBhvr>
                                      <p:tavLst>
                                        <p:tav tm="0">
                                          <p:val>
                                            <p:strVal val="0-#ppt_w/2"/>
                                          </p:val>
                                        </p:tav>
                                        <p:tav tm="100000">
                                          <p:val>
                                            <p:strVal val="#ppt_x"/>
                                          </p:val>
                                        </p:tav>
                                      </p:tavLst>
                                    </p:anim>
                                    <p:anim calcmode="lin" valueType="num">
                                      <p:cBhvr additive="base">
                                        <p:cTn id="26" dur="500" fill="hold"/>
                                        <p:tgtEl>
                                          <p:spTgt spid="6152"/>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9" fill="hold" grpId="0" nodeType="clickEffect">
                                  <p:stCondLst>
                                    <p:cond delay="0"/>
                                  </p:stCondLst>
                                  <p:childTnLst>
                                    <p:set>
                                      <p:cBhvr>
                                        <p:cTn id="30" dur="1" fill="hold">
                                          <p:stCondLst>
                                            <p:cond delay="0"/>
                                          </p:stCondLst>
                                        </p:cTn>
                                        <p:tgtEl>
                                          <p:spTgt spid="6158"/>
                                        </p:tgtEl>
                                        <p:attrNameLst>
                                          <p:attrName>style.visibility</p:attrName>
                                        </p:attrNameLst>
                                      </p:cBhvr>
                                      <p:to>
                                        <p:strVal val="visible"/>
                                      </p:to>
                                    </p:set>
                                    <p:anim calcmode="lin" valueType="num">
                                      <p:cBhvr additive="base">
                                        <p:cTn id="31" dur="500" fill="hold"/>
                                        <p:tgtEl>
                                          <p:spTgt spid="6158"/>
                                        </p:tgtEl>
                                        <p:attrNameLst>
                                          <p:attrName>ppt_x</p:attrName>
                                        </p:attrNameLst>
                                      </p:cBhvr>
                                      <p:tavLst>
                                        <p:tav tm="0">
                                          <p:val>
                                            <p:strVal val="0-#ppt_w/2"/>
                                          </p:val>
                                        </p:tav>
                                        <p:tav tm="100000">
                                          <p:val>
                                            <p:strVal val="#ppt_x"/>
                                          </p:val>
                                        </p:tav>
                                      </p:tavLst>
                                    </p:anim>
                                    <p:anim calcmode="lin" valueType="num">
                                      <p:cBhvr additive="base">
                                        <p:cTn id="32" dur="500" fill="hold"/>
                                        <p:tgtEl>
                                          <p:spTgt spid="6158"/>
                                        </p:tgtEl>
                                        <p:attrNameLst>
                                          <p:attrName>ppt_y</p:attrName>
                                        </p:attrNameLst>
                                      </p:cBhvr>
                                      <p:tavLst>
                                        <p:tav tm="0">
                                          <p:val>
                                            <p:strVal val="0-#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6153"/>
                                        </p:tgtEl>
                                        <p:attrNameLst>
                                          <p:attrName>style.visibility</p:attrName>
                                        </p:attrNameLst>
                                      </p:cBhvr>
                                      <p:to>
                                        <p:strVal val="visible"/>
                                      </p:to>
                                    </p:set>
                                    <p:anim calcmode="lin" valueType="num">
                                      <p:cBhvr additive="base">
                                        <p:cTn id="37" dur="500" fill="hold"/>
                                        <p:tgtEl>
                                          <p:spTgt spid="6153"/>
                                        </p:tgtEl>
                                        <p:attrNameLst>
                                          <p:attrName>ppt_x</p:attrName>
                                        </p:attrNameLst>
                                      </p:cBhvr>
                                      <p:tavLst>
                                        <p:tav tm="0">
                                          <p:val>
                                            <p:strVal val="0-#ppt_w/2"/>
                                          </p:val>
                                        </p:tav>
                                        <p:tav tm="100000">
                                          <p:val>
                                            <p:strVal val="#ppt_x"/>
                                          </p:val>
                                        </p:tav>
                                      </p:tavLst>
                                    </p:anim>
                                    <p:anim calcmode="lin" valueType="num">
                                      <p:cBhvr additive="base">
                                        <p:cTn id="38" dur="500" fill="hold"/>
                                        <p:tgtEl>
                                          <p:spTgt spid="6153"/>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1" fill="hold" grpId="0" nodeType="clickEffect">
                                  <p:stCondLst>
                                    <p:cond delay="0"/>
                                  </p:stCondLst>
                                  <p:childTnLst>
                                    <p:set>
                                      <p:cBhvr>
                                        <p:cTn id="42" dur="1" fill="hold">
                                          <p:stCondLst>
                                            <p:cond delay="0"/>
                                          </p:stCondLst>
                                        </p:cTn>
                                        <p:tgtEl>
                                          <p:spTgt spid="6159"/>
                                        </p:tgtEl>
                                        <p:attrNameLst>
                                          <p:attrName>style.visibility</p:attrName>
                                        </p:attrNameLst>
                                      </p:cBhvr>
                                      <p:to>
                                        <p:strVal val="visible"/>
                                      </p:to>
                                    </p:set>
                                    <p:anim calcmode="lin" valueType="num">
                                      <p:cBhvr additive="base">
                                        <p:cTn id="43" dur="500" fill="hold"/>
                                        <p:tgtEl>
                                          <p:spTgt spid="6159"/>
                                        </p:tgtEl>
                                        <p:attrNameLst>
                                          <p:attrName>ppt_x</p:attrName>
                                        </p:attrNameLst>
                                      </p:cBhvr>
                                      <p:tavLst>
                                        <p:tav tm="0">
                                          <p:val>
                                            <p:strVal val="#ppt_x"/>
                                          </p:val>
                                        </p:tav>
                                        <p:tav tm="100000">
                                          <p:val>
                                            <p:strVal val="#ppt_x"/>
                                          </p:val>
                                        </p:tav>
                                      </p:tavLst>
                                    </p:anim>
                                    <p:anim calcmode="lin" valueType="num">
                                      <p:cBhvr additive="base">
                                        <p:cTn id="44" dur="500" fill="hold"/>
                                        <p:tgtEl>
                                          <p:spTgt spid="6159"/>
                                        </p:tgtEl>
                                        <p:attrNameLst>
                                          <p:attrName>ppt_y</p:attrName>
                                        </p:attrNameLst>
                                      </p:cBhvr>
                                      <p:tavLst>
                                        <p:tav tm="0">
                                          <p:val>
                                            <p:strVal val="0-#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6154"/>
                                        </p:tgtEl>
                                        <p:attrNameLst>
                                          <p:attrName>style.visibility</p:attrName>
                                        </p:attrNameLst>
                                      </p:cBhvr>
                                      <p:to>
                                        <p:strVal val="visible"/>
                                      </p:to>
                                    </p:set>
                                    <p:anim calcmode="lin" valueType="num">
                                      <p:cBhvr additive="base">
                                        <p:cTn id="49" dur="500" fill="hold"/>
                                        <p:tgtEl>
                                          <p:spTgt spid="6154"/>
                                        </p:tgtEl>
                                        <p:attrNameLst>
                                          <p:attrName>ppt_x</p:attrName>
                                        </p:attrNameLst>
                                      </p:cBhvr>
                                      <p:tavLst>
                                        <p:tav tm="0">
                                          <p:val>
                                            <p:strVal val="#ppt_x"/>
                                          </p:val>
                                        </p:tav>
                                        <p:tav tm="100000">
                                          <p:val>
                                            <p:strVal val="#ppt_x"/>
                                          </p:val>
                                        </p:tav>
                                      </p:tavLst>
                                    </p:anim>
                                    <p:anim calcmode="lin" valueType="num">
                                      <p:cBhvr additive="base">
                                        <p:cTn id="50" dur="500" fill="hold"/>
                                        <p:tgtEl>
                                          <p:spTgt spid="6154"/>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3" fill="hold" grpId="0" nodeType="clickEffect">
                                  <p:stCondLst>
                                    <p:cond delay="0"/>
                                  </p:stCondLst>
                                  <p:childTnLst>
                                    <p:set>
                                      <p:cBhvr>
                                        <p:cTn id="54" dur="1" fill="hold">
                                          <p:stCondLst>
                                            <p:cond delay="0"/>
                                          </p:stCondLst>
                                        </p:cTn>
                                        <p:tgtEl>
                                          <p:spTgt spid="6163"/>
                                        </p:tgtEl>
                                        <p:attrNameLst>
                                          <p:attrName>style.visibility</p:attrName>
                                        </p:attrNameLst>
                                      </p:cBhvr>
                                      <p:to>
                                        <p:strVal val="visible"/>
                                      </p:to>
                                    </p:set>
                                    <p:anim calcmode="lin" valueType="num">
                                      <p:cBhvr additive="base">
                                        <p:cTn id="55" dur="500" fill="hold"/>
                                        <p:tgtEl>
                                          <p:spTgt spid="6163"/>
                                        </p:tgtEl>
                                        <p:attrNameLst>
                                          <p:attrName>ppt_x</p:attrName>
                                        </p:attrNameLst>
                                      </p:cBhvr>
                                      <p:tavLst>
                                        <p:tav tm="0">
                                          <p:val>
                                            <p:strVal val="1+#ppt_w/2"/>
                                          </p:val>
                                        </p:tav>
                                        <p:tav tm="100000">
                                          <p:val>
                                            <p:strVal val="#ppt_x"/>
                                          </p:val>
                                        </p:tav>
                                      </p:tavLst>
                                    </p:anim>
                                    <p:anim calcmode="lin" valueType="num">
                                      <p:cBhvr additive="base">
                                        <p:cTn id="56" dur="500" fill="hold"/>
                                        <p:tgtEl>
                                          <p:spTgt spid="6163"/>
                                        </p:tgtEl>
                                        <p:attrNameLst>
                                          <p:attrName>ppt_y</p:attrName>
                                        </p:attrNameLst>
                                      </p:cBhvr>
                                      <p:tavLst>
                                        <p:tav tm="0">
                                          <p:val>
                                            <p:strVal val="0-#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8" fill="hold" grpId="0" nodeType="clickEffect">
                                  <p:stCondLst>
                                    <p:cond delay="0"/>
                                  </p:stCondLst>
                                  <p:childTnLst>
                                    <p:set>
                                      <p:cBhvr>
                                        <p:cTn id="60" dur="1" fill="hold">
                                          <p:stCondLst>
                                            <p:cond delay="0"/>
                                          </p:stCondLst>
                                        </p:cTn>
                                        <p:tgtEl>
                                          <p:spTgt spid="6160"/>
                                        </p:tgtEl>
                                        <p:attrNameLst>
                                          <p:attrName>style.visibility</p:attrName>
                                        </p:attrNameLst>
                                      </p:cBhvr>
                                      <p:to>
                                        <p:strVal val="visible"/>
                                      </p:to>
                                    </p:set>
                                    <p:anim calcmode="lin" valueType="num">
                                      <p:cBhvr additive="base">
                                        <p:cTn id="61" dur="500" fill="hold"/>
                                        <p:tgtEl>
                                          <p:spTgt spid="6160"/>
                                        </p:tgtEl>
                                        <p:attrNameLst>
                                          <p:attrName>ppt_x</p:attrName>
                                        </p:attrNameLst>
                                      </p:cBhvr>
                                      <p:tavLst>
                                        <p:tav tm="0">
                                          <p:val>
                                            <p:strVal val="0-#ppt_w/2"/>
                                          </p:val>
                                        </p:tav>
                                        <p:tav tm="100000">
                                          <p:val>
                                            <p:strVal val="#ppt_x"/>
                                          </p:val>
                                        </p:tav>
                                      </p:tavLst>
                                    </p:anim>
                                    <p:anim calcmode="lin" valueType="num">
                                      <p:cBhvr additive="base">
                                        <p:cTn id="62" dur="500" fill="hold"/>
                                        <p:tgtEl>
                                          <p:spTgt spid="6160"/>
                                        </p:tgtEl>
                                        <p:attrNameLst>
                                          <p:attrName>ppt_y</p:attrName>
                                        </p:attrNameLst>
                                      </p:cBhvr>
                                      <p:tavLst>
                                        <p:tav tm="0">
                                          <p:val>
                                            <p:strVal val="#ppt_y"/>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2" fill="hold" grpId="0" nodeType="clickEffect">
                                  <p:stCondLst>
                                    <p:cond delay="0"/>
                                  </p:stCondLst>
                                  <p:childTnLst>
                                    <p:set>
                                      <p:cBhvr>
                                        <p:cTn id="66" dur="1" fill="hold">
                                          <p:stCondLst>
                                            <p:cond delay="0"/>
                                          </p:stCondLst>
                                        </p:cTn>
                                        <p:tgtEl>
                                          <p:spTgt spid="6164"/>
                                        </p:tgtEl>
                                        <p:attrNameLst>
                                          <p:attrName>style.visibility</p:attrName>
                                        </p:attrNameLst>
                                      </p:cBhvr>
                                      <p:to>
                                        <p:strVal val="visible"/>
                                      </p:to>
                                    </p:set>
                                    <p:anim calcmode="lin" valueType="num">
                                      <p:cBhvr additive="base">
                                        <p:cTn id="67" dur="500" fill="hold"/>
                                        <p:tgtEl>
                                          <p:spTgt spid="6164"/>
                                        </p:tgtEl>
                                        <p:attrNameLst>
                                          <p:attrName>ppt_x</p:attrName>
                                        </p:attrNameLst>
                                      </p:cBhvr>
                                      <p:tavLst>
                                        <p:tav tm="0">
                                          <p:val>
                                            <p:strVal val="1+#ppt_w/2"/>
                                          </p:val>
                                        </p:tav>
                                        <p:tav tm="100000">
                                          <p:val>
                                            <p:strVal val="#ppt_x"/>
                                          </p:val>
                                        </p:tav>
                                      </p:tavLst>
                                    </p:anim>
                                    <p:anim calcmode="lin" valueType="num">
                                      <p:cBhvr additive="base">
                                        <p:cTn id="68" dur="500" fill="hold"/>
                                        <p:tgtEl>
                                          <p:spTgt spid="6164"/>
                                        </p:tgtEl>
                                        <p:attrNameLst>
                                          <p:attrName>ppt_y</p:attrName>
                                        </p:attrNameLst>
                                      </p:cBhvr>
                                      <p:tavLst>
                                        <p:tav tm="0">
                                          <p:val>
                                            <p:strVal val="#ppt_y"/>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8" fill="hold" grpId="0" nodeType="clickEffect">
                                  <p:stCondLst>
                                    <p:cond delay="0"/>
                                  </p:stCondLst>
                                  <p:childTnLst>
                                    <p:set>
                                      <p:cBhvr>
                                        <p:cTn id="72" dur="1" fill="hold">
                                          <p:stCondLst>
                                            <p:cond delay="0"/>
                                          </p:stCondLst>
                                        </p:cTn>
                                        <p:tgtEl>
                                          <p:spTgt spid="6155"/>
                                        </p:tgtEl>
                                        <p:attrNameLst>
                                          <p:attrName>style.visibility</p:attrName>
                                        </p:attrNameLst>
                                      </p:cBhvr>
                                      <p:to>
                                        <p:strVal val="visible"/>
                                      </p:to>
                                    </p:set>
                                    <p:anim calcmode="lin" valueType="num">
                                      <p:cBhvr additive="base">
                                        <p:cTn id="73" dur="500" fill="hold"/>
                                        <p:tgtEl>
                                          <p:spTgt spid="6155"/>
                                        </p:tgtEl>
                                        <p:attrNameLst>
                                          <p:attrName>ppt_x</p:attrName>
                                        </p:attrNameLst>
                                      </p:cBhvr>
                                      <p:tavLst>
                                        <p:tav tm="0">
                                          <p:val>
                                            <p:strVal val="0-#ppt_w/2"/>
                                          </p:val>
                                        </p:tav>
                                        <p:tav tm="100000">
                                          <p:val>
                                            <p:strVal val="#ppt_x"/>
                                          </p:val>
                                        </p:tav>
                                      </p:tavLst>
                                    </p:anim>
                                    <p:anim calcmode="lin" valueType="num">
                                      <p:cBhvr additive="base">
                                        <p:cTn id="74" dur="500" fill="hold"/>
                                        <p:tgtEl>
                                          <p:spTgt spid="6155"/>
                                        </p:tgtEl>
                                        <p:attrNameLst>
                                          <p:attrName>ppt_y</p:attrName>
                                        </p:attrNameLst>
                                      </p:cBhvr>
                                      <p:tavLst>
                                        <p:tav tm="0">
                                          <p:val>
                                            <p:strVal val="#ppt_y"/>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6" fill="hold" grpId="0" nodeType="clickEffect">
                                  <p:stCondLst>
                                    <p:cond delay="0"/>
                                  </p:stCondLst>
                                  <p:childTnLst>
                                    <p:set>
                                      <p:cBhvr>
                                        <p:cTn id="78" dur="1" fill="hold">
                                          <p:stCondLst>
                                            <p:cond delay="0"/>
                                          </p:stCondLst>
                                        </p:cTn>
                                        <p:tgtEl>
                                          <p:spTgt spid="6165"/>
                                        </p:tgtEl>
                                        <p:attrNameLst>
                                          <p:attrName>style.visibility</p:attrName>
                                        </p:attrNameLst>
                                      </p:cBhvr>
                                      <p:to>
                                        <p:strVal val="visible"/>
                                      </p:to>
                                    </p:set>
                                    <p:anim calcmode="lin" valueType="num">
                                      <p:cBhvr additive="base">
                                        <p:cTn id="79" dur="500" fill="hold"/>
                                        <p:tgtEl>
                                          <p:spTgt spid="6165"/>
                                        </p:tgtEl>
                                        <p:attrNameLst>
                                          <p:attrName>ppt_x</p:attrName>
                                        </p:attrNameLst>
                                      </p:cBhvr>
                                      <p:tavLst>
                                        <p:tav tm="0">
                                          <p:val>
                                            <p:strVal val="1+#ppt_w/2"/>
                                          </p:val>
                                        </p:tav>
                                        <p:tav tm="100000">
                                          <p:val>
                                            <p:strVal val="#ppt_x"/>
                                          </p:val>
                                        </p:tav>
                                      </p:tavLst>
                                    </p:anim>
                                    <p:anim calcmode="lin" valueType="num">
                                      <p:cBhvr additive="base">
                                        <p:cTn id="80" dur="500" fill="hold"/>
                                        <p:tgtEl>
                                          <p:spTgt spid="6165"/>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8" fill="hold" grpId="0" nodeType="clickEffect">
                                  <p:stCondLst>
                                    <p:cond delay="0"/>
                                  </p:stCondLst>
                                  <p:childTnLst>
                                    <p:set>
                                      <p:cBhvr>
                                        <p:cTn id="84" dur="1" fill="hold">
                                          <p:stCondLst>
                                            <p:cond delay="0"/>
                                          </p:stCondLst>
                                        </p:cTn>
                                        <p:tgtEl>
                                          <p:spTgt spid="6161"/>
                                        </p:tgtEl>
                                        <p:attrNameLst>
                                          <p:attrName>style.visibility</p:attrName>
                                        </p:attrNameLst>
                                      </p:cBhvr>
                                      <p:to>
                                        <p:strVal val="visible"/>
                                      </p:to>
                                    </p:set>
                                    <p:anim calcmode="lin" valueType="num">
                                      <p:cBhvr additive="base">
                                        <p:cTn id="85" dur="500" fill="hold"/>
                                        <p:tgtEl>
                                          <p:spTgt spid="6161"/>
                                        </p:tgtEl>
                                        <p:attrNameLst>
                                          <p:attrName>ppt_x</p:attrName>
                                        </p:attrNameLst>
                                      </p:cBhvr>
                                      <p:tavLst>
                                        <p:tav tm="0">
                                          <p:val>
                                            <p:strVal val="0-#ppt_w/2"/>
                                          </p:val>
                                        </p:tav>
                                        <p:tav tm="100000">
                                          <p:val>
                                            <p:strVal val="#ppt_x"/>
                                          </p:val>
                                        </p:tav>
                                      </p:tavLst>
                                    </p:anim>
                                    <p:anim calcmode="lin" valueType="num">
                                      <p:cBhvr additive="base">
                                        <p:cTn id="86" dur="500" fill="hold"/>
                                        <p:tgtEl>
                                          <p:spTgt spid="6161"/>
                                        </p:tgtEl>
                                        <p:attrNameLst>
                                          <p:attrName>ppt_y</p:attrName>
                                        </p:attrNameLst>
                                      </p:cBhvr>
                                      <p:tavLst>
                                        <p:tav tm="0">
                                          <p:val>
                                            <p:strVal val="#ppt_y"/>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 presetClass="entr" presetSubtype="4" fill="hold" grpId="0" nodeType="clickEffect">
                                  <p:stCondLst>
                                    <p:cond delay="0"/>
                                  </p:stCondLst>
                                  <p:childTnLst>
                                    <p:set>
                                      <p:cBhvr>
                                        <p:cTn id="90" dur="1" fill="hold">
                                          <p:stCondLst>
                                            <p:cond delay="0"/>
                                          </p:stCondLst>
                                        </p:cTn>
                                        <p:tgtEl>
                                          <p:spTgt spid="6166"/>
                                        </p:tgtEl>
                                        <p:attrNameLst>
                                          <p:attrName>style.visibility</p:attrName>
                                        </p:attrNameLst>
                                      </p:cBhvr>
                                      <p:to>
                                        <p:strVal val="visible"/>
                                      </p:to>
                                    </p:set>
                                    <p:anim calcmode="lin" valueType="num">
                                      <p:cBhvr additive="base">
                                        <p:cTn id="91" dur="500" fill="hold"/>
                                        <p:tgtEl>
                                          <p:spTgt spid="6166"/>
                                        </p:tgtEl>
                                        <p:attrNameLst>
                                          <p:attrName>ppt_x</p:attrName>
                                        </p:attrNameLst>
                                      </p:cBhvr>
                                      <p:tavLst>
                                        <p:tav tm="0">
                                          <p:val>
                                            <p:strVal val="#ppt_x"/>
                                          </p:val>
                                        </p:tav>
                                        <p:tav tm="100000">
                                          <p:val>
                                            <p:strVal val="#ppt_x"/>
                                          </p:val>
                                        </p:tav>
                                      </p:tavLst>
                                    </p:anim>
                                    <p:anim calcmode="lin" valueType="num">
                                      <p:cBhvr additive="base">
                                        <p:cTn id="92" dur="500" fill="hold"/>
                                        <p:tgtEl>
                                          <p:spTgt spid="6166"/>
                                        </p:tgtEl>
                                        <p:attrNameLst>
                                          <p:attrName>ppt_y</p:attrName>
                                        </p:attrNameLst>
                                      </p:cBhvr>
                                      <p:tavLst>
                                        <p:tav tm="0">
                                          <p:val>
                                            <p:strVal val="1+#ppt_h/2"/>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2" presetClass="entr" presetSubtype="1" fill="hold" grpId="0" nodeType="clickEffect">
                                  <p:stCondLst>
                                    <p:cond delay="0"/>
                                  </p:stCondLst>
                                  <p:childTnLst>
                                    <p:set>
                                      <p:cBhvr>
                                        <p:cTn id="96" dur="1" fill="hold">
                                          <p:stCondLst>
                                            <p:cond delay="0"/>
                                          </p:stCondLst>
                                        </p:cTn>
                                        <p:tgtEl>
                                          <p:spTgt spid="6162"/>
                                        </p:tgtEl>
                                        <p:attrNameLst>
                                          <p:attrName>style.visibility</p:attrName>
                                        </p:attrNameLst>
                                      </p:cBhvr>
                                      <p:to>
                                        <p:strVal val="visible"/>
                                      </p:to>
                                    </p:set>
                                    <p:anim calcmode="lin" valueType="num">
                                      <p:cBhvr additive="base">
                                        <p:cTn id="97" dur="500" fill="hold"/>
                                        <p:tgtEl>
                                          <p:spTgt spid="6162"/>
                                        </p:tgtEl>
                                        <p:attrNameLst>
                                          <p:attrName>ppt_x</p:attrName>
                                        </p:attrNameLst>
                                      </p:cBhvr>
                                      <p:tavLst>
                                        <p:tav tm="0">
                                          <p:val>
                                            <p:strVal val="#ppt_x"/>
                                          </p:val>
                                        </p:tav>
                                        <p:tav tm="100000">
                                          <p:val>
                                            <p:strVal val="#ppt_x"/>
                                          </p:val>
                                        </p:tav>
                                      </p:tavLst>
                                    </p:anim>
                                    <p:anim calcmode="lin" valueType="num">
                                      <p:cBhvr additive="base">
                                        <p:cTn id="98" dur="500" fill="hold"/>
                                        <p:tgtEl>
                                          <p:spTgt spid="616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51" grpId="0" autoUpdateAnimBg="0"/>
      <p:bldP spid="6152" grpId="0" autoUpdateAnimBg="0"/>
      <p:bldP spid="6153" grpId="0" autoUpdateAnimBg="0"/>
      <p:bldP spid="6154" grpId="0" autoUpdateAnimBg="0"/>
      <p:bldP spid="6155" grpId="0" autoUpdateAnimBg="0"/>
      <p:bldP spid="6156" grpId="0" animBg="1"/>
      <p:bldP spid="6157" grpId="0" animBg="1"/>
      <p:bldP spid="6158" grpId="0" animBg="1"/>
      <p:bldP spid="6159" grpId="0" animBg="1"/>
      <p:bldP spid="6160" grpId="0" autoUpdateAnimBg="0"/>
      <p:bldP spid="6161" grpId="0" autoUpdateAnimBg="0"/>
      <p:bldP spid="6162" grpId="0" autoUpdateAnimBg="0"/>
      <p:bldP spid="6163" grpId="0" animBg="1"/>
      <p:bldP spid="6164" grpId="0" animBg="1"/>
      <p:bldP spid="6165" grpId="0" animBg="1"/>
      <p:bldP spid="616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609600" y="304800"/>
            <a:ext cx="7772400" cy="914400"/>
          </a:xfrm>
        </p:spPr>
        <p:txBody>
          <a:bodyPr/>
          <a:lstStyle/>
          <a:p>
            <a:pPr eaLnBrk="1" hangingPunct="1"/>
            <a:r>
              <a:rPr lang="en-GB" sz="4000" smtClean="0"/>
              <a:t>Where were the Death Camps built?</a:t>
            </a:r>
          </a:p>
        </p:txBody>
      </p:sp>
      <p:pic>
        <p:nvPicPr>
          <p:cNvPr id="16387" name="Picture 3" descr="D:\HISTORY PICTURES\20thC\Anti-Semitism\MAP.JPG"/>
          <p:cNvPicPr>
            <a:picLocks noChangeAspect="1" noChangeArrowheads="1"/>
          </p:cNvPicPr>
          <p:nvPr/>
        </p:nvPicPr>
        <p:blipFill>
          <a:blip r:embed="rId3" cstate="print"/>
          <a:srcRect/>
          <a:stretch>
            <a:fillRect/>
          </a:stretch>
        </p:blipFill>
        <p:spPr bwMode="auto">
          <a:xfrm>
            <a:off x="914400" y="1143000"/>
            <a:ext cx="7086600" cy="5102225"/>
          </a:xfrm>
          <a:prstGeom prst="rect">
            <a:avLst/>
          </a:prstGeom>
          <a:noFill/>
          <a:ln w="9525">
            <a:noFill/>
            <a:miter lim="800000"/>
            <a:headEnd/>
            <a:tailEnd/>
          </a:ln>
        </p:spPr>
      </p:pic>
      <p:grpSp>
        <p:nvGrpSpPr>
          <p:cNvPr id="2" name="Group 14"/>
          <p:cNvGrpSpPr>
            <a:grpSpLocks/>
          </p:cNvGrpSpPr>
          <p:nvPr/>
        </p:nvGrpSpPr>
        <p:grpSpPr bwMode="auto">
          <a:xfrm>
            <a:off x="1143000" y="2286000"/>
            <a:ext cx="6553200" cy="4419600"/>
            <a:chOff x="720" y="1440"/>
            <a:chExt cx="4128" cy="2784"/>
          </a:xfrm>
        </p:grpSpPr>
        <p:sp>
          <p:nvSpPr>
            <p:cNvPr id="16394" name="Text Box 4"/>
            <p:cNvSpPr txBox="1">
              <a:spLocks noChangeArrowheads="1"/>
            </p:cNvSpPr>
            <p:nvPr/>
          </p:nvSpPr>
          <p:spPr bwMode="auto">
            <a:xfrm>
              <a:off x="720" y="3936"/>
              <a:ext cx="4128" cy="288"/>
            </a:xfrm>
            <a:prstGeom prst="rect">
              <a:avLst/>
            </a:prstGeom>
            <a:noFill/>
            <a:ln w="9525">
              <a:noFill/>
              <a:miter lim="800000"/>
              <a:headEnd/>
              <a:tailEnd/>
            </a:ln>
          </p:spPr>
          <p:txBody>
            <a:bodyPr>
              <a:spAutoFit/>
            </a:bodyPr>
            <a:lstStyle/>
            <a:p>
              <a:pPr algn="l">
                <a:spcBef>
                  <a:spcPct val="50000"/>
                </a:spcBef>
              </a:pPr>
              <a:r>
                <a:rPr lang="en-GB"/>
                <a:t>Why do you think that they located them here?</a:t>
              </a:r>
            </a:p>
          </p:txBody>
        </p:sp>
        <p:sp>
          <p:nvSpPr>
            <p:cNvPr id="16395" name="Line 5"/>
            <p:cNvSpPr>
              <a:spLocks noChangeShapeType="1"/>
            </p:cNvSpPr>
            <p:nvPr/>
          </p:nvSpPr>
          <p:spPr bwMode="auto">
            <a:xfrm flipH="1" flipV="1">
              <a:off x="3312" y="2352"/>
              <a:ext cx="336" cy="1632"/>
            </a:xfrm>
            <a:prstGeom prst="line">
              <a:avLst/>
            </a:prstGeom>
            <a:noFill/>
            <a:ln w="25400">
              <a:solidFill>
                <a:schemeClr val="hlink"/>
              </a:solidFill>
              <a:round/>
              <a:headEnd/>
              <a:tailEnd type="triangle" w="med" len="med"/>
            </a:ln>
          </p:spPr>
          <p:txBody>
            <a:bodyPr/>
            <a:lstStyle/>
            <a:p>
              <a:endParaRPr lang="en-US"/>
            </a:p>
          </p:txBody>
        </p:sp>
        <p:sp>
          <p:nvSpPr>
            <p:cNvPr id="16396" name="Oval 7"/>
            <p:cNvSpPr>
              <a:spLocks noChangeArrowheads="1"/>
            </p:cNvSpPr>
            <p:nvPr/>
          </p:nvSpPr>
          <p:spPr bwMode="auto">
            <a:xfrm>
              <a:off x="2688" y="1440"/>
              <a:ext cx="912" cy="960"/>
            </a:xfrm>
            <a:prstGeom prst="ellipse">
              <a:avLst/>
            </a:prstGeom>
            <a:noFill/>
            <a:ln w="25400">
              <a:solidFill>
                <a:schemeClr val="hlink"/>
              </a:solidFill>
              <a:round/>
              <a:headEnd/>
              <a:tailEnd/>
            </a:ln>
          </p:spPr>
          <p:txBody>
            <a:bodyPr wrap="none" anchor="ctr"/>
            <a:lstStyle/>
            <a:p>
              <a:endParaRPr lang="en-US"/>
            </a:p>
          </p:txBody>
        </p:sp>
      </p:grpSp>
      <p:sp>
        <p:nvSpPr>
          <p:cNvPr id="16389" name="Text Box 8"/>
          <p:cNvSpPr txBox="1">
            <a:spLocks noChangeArrowheads="1"/>
          </p:cNvSpPr>
          <p:nvPr/>
        </p:nvSpPr>
        <p:spPr bwMode="auto">
          <a:xfrm>
            <a:off x="6019800" y="1295400"/>
            <a:ext cx="1905000" cy="581025"/>
          </a:xfrm>
          <a:prstGeom prst="rect">
            <a:avLst/>
          </a:prstGeom>
          <a:noFill/>
          <a:ln w="9525">
            <a:noFill/>
            <a:miter lim="800000"/>
            <a:headEnd/>
            <a:tailEnd/>
          </a:ln>
        </p:spPr>
        <p:txBody>
          <a:bodyPr>
            <a:spAutoFit/>
          </a:bodyPr>
          <a:lstStyle/>
          <a:p>
            <a:pPr>
              <a:spcBef>
                <a:spcPct val="50000"/>
              </a:spcBef>
            </a:pPr>
            <a:r>
              <a:rPr lang="en-GB" sz="1600">
                <a:solidFill>
                  <a:schemeClr val="bg2"/>
                </a:solidFill>
              </a:rPr>
              <a:t>The work of the Einsatzgruppen</a:t>
            </a:r>
          </a:p>
        </p:txBody>
      </p:sp>
      <p:sp>
        <p:nvSpPr>
          <p:cNvPr id="16390" name="Line 10"/>
          <p:cNvSpPr>
            <a:spLocks noChangeShapeType="1"/>
          </p:cNvSpPr>
          <p:nvPr/>
        </p:nvSpPr>
        <p:spPr bwMode="auto">
          <a:xfrm flipH="1">
            <a:off x="5943600" y="1905000"/>
            <a:ext cx="762000" cy="533400"/>
          </a:xfrm>
          <a:prstGeom prst="line">
            <a:avLst/>
          </a:prstGeom>
          <a:noFill/>
          <a:ln w="25400">
            <a:solidFill>
              <a:schemeClr val="hlink"/>
            </a:solidFill>
            <a:round/>
            <a:headEnd/>
            <a:tailEnd type="triangle" w="med" len="med"/>
          </a:ln>
        </p:spPr>
        <p:txBody>
          <a:bodyPr wrap="none" anchor="ctr"/>
          <a:lstStyle/>
          <a:p>
            <a:endParaRPr lang="en-US"/>
          </a:p>
        </p:txBody>
      </p:sp>
      <p:sp>
        <p:nvSpPr>
          <p:cNvPr id="16391" name="Line 11"/>
          <p:cNvSpPr>
            <a:spLocks noChangeShapeType="1"/>
          </p:cNvSpPr>
          <p:nvPr/>
        </p:nvSpPr>
        <p:spPr bwMode="auto">
          <a:xfrm flipH="1">
            <a:off x="6705600" y="1981200"/>
            <a:ext cx="76200" cy="1143000"/>
          </a:xfrm>
          <a:prstGeom prst="line">
            <a:avLst/>
          </a:prstGeom>
          <a:noFill/>
          <a:ln w="25400">
            <a:solidFill>
              <a:schemeClr val="hlink"/>
            </a:solidFill>
            <a:round/>
            <a:headEnd/>
            <a:tailEnd type="triangle" w="med" len="med"/>
          </a:ln>
        </p:spPr>
        <p:txBody>
          <a:bodyPr wrap="none" anchor="ctr"/>
          <a:lstStyle/>
          <a:p>
            <a:endParaRPr lang="en-US"/>
          </a:p>
        </p:txBody>
      </p:sp>
      <p:sp>
        <p:nvSpPr>
          <p:cNvPr id="16392" name="Line 12"/>
          <p:cNvSpPr>
            <a:spLocks noChangeShapeType="1"/>
          </p:cNvSpPr>
          <p:nvPr/>
        </p:nvSpPr>
        <p:spPr bwMode="auto">
          <a:xfrm>
            <a:off x="6781800" y="2438400"/>
            <a:ext cx="457200" cy="990600"/>
          </a:xfrm>
          <a:prstGeom prst="line">
            <a:avLst/>
          </a:prstGeom>
          <a:noFill/>
          <a:ln w="25400">
            <a:solidFill>
              <a:schemeClr val="hlink"/>
            </a:solidFill>
            <a:round/>
            <a:headEnd/>
            <a:tailEnd type="triangle" w="med" len="med"/>
          </a:ln>
        </p:spPr>
        <p:txBody>
          <a:bodyPr wrap="none" anchor="ctr"/>
          <a:lstStyle/>
          <a:p>
            <a:endParaRPr lang="en-US"/>
          </a:p>
        </p:txBody>
      </p:sp>
      <p:sp>
        <p:nvSpPr>
          <p:cNvPr id="16393" name="Line 13"/>
          <p:cNvSpPr>
            <a:spLocks noChangeShapeType="1"/>
          </p:cNvSpPr>
          <p:nvPr/>
        </p:nvSpPr>
        <p:spPr bwMode="auto">
          <a:xfrm flipH="1">
            <a:off x="5562600" y="1676400"/>
            <a:ext cx="685800" cy="76200"/>
          </a:xfrm>
          <a:prstGeom prst="line">
            <a:avLst/>
          </a:prstGeom>
          <a:noFill/>
          <a:ln w="25400">
            <a:solidFill>
              <a:schemeClr val="hlink"/>
            </a:solidFill>
            <a:round/>
            <a:headEnd/>
            <a:tailEnd type="triangle" w="med" len="med"/>
          </a:ln>
        </p:spPr>
        <p:txBody>
          <a:bodyPr wrap="none" anchor="ct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685800" y="304800"/>
            <a:ext cx="7772400" cy="1143000"/>
          </a:xfrm>
        </p:spPr>
        <p:txBody>
          <a:bodyPr/>
          <a:lstStyle/>
          <a:p>
            <a:pPr eaLnBrk="1" hangingPunct="1"/>
            <a:r>
              <a:rPr lang="en-GB" sz="3600" smtClean="0"/>
              <a:t>What tactics did the Nazis use to get the Jews to leave the Ghettos</a:t>
            </a:r>
            <a:r>
              <a:rPr lang="en-GB" smtClean="0"/>
              <a:t>?</a:t>
            </a:r>
          </a:p>
        </p:txBody>
      </p:sp>
      <p:sp>
        <p:nvSpPr>
          <p:cNvPr id="17411" name="Oval 3"/>
          <p:cNvSpPr>
            <a:spLocks noChangeArrowheads="1"/>
          </p:cNvSpPr>
          <p:nvPr/>
        </p:nvSpPr>
        <p:spPr bwMode="auto">
          <a:xfrm>
            <a:off x="2895600" y="2895600"/>
            <a:ext cx="2590800" cy="1752600"/>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17412" name="Text Box 4"/>
          <p:cNvSpPr txBox="1">
            <a:spLocks noChangeArrowheads="1"/>
          </p:cNvSpPr>
          <p:nvPr/>
        </p:nvSpPr>
        <p:spPr bwMode="auto">
          <a:xfrm>
            <a:off x="3429000" y="3352800"/>
            <a:ext cx="1600200" cy="519113"/>
          </a:xfrm>
          <a:prstGeom prst="rect">
            <a:avLst/>
          </a:prstGeom>
          <a:noFill/>
          <a:ln w="9525">
            <a:noFill/>
            <a:miter lim="800000"/>
            <a:headEnd/>
            <a:tailEnd/>
          </a:ln>
        </p:spPr>
        <p:txBody>
          <a:bodyPr>
            <a:spAutoFit/>
          </a:bodyPr>
          <a:lstStyle/>
          <a:p>
            <a:pPr>
              <a:spcBef>
                <a:spcPct val="50000"/>
              </a:spcBef>
            </a:pPr>
            <a:r>
              <a:rPr lang="en-GB" sz="2800" b="1"/>
              <a:t>Tactics</a:t>
            </a:r>
          </a:p>
        </p:txBody>
      </p:sp>
      <p:sp>
        <p:nvSpPr>
          <p:cNvPr id="17413" name="Text Box 5"/>
          <p:cNvSpPr txBox="1">
            <a:spLocks noChangeArrowheads="1"/>
          </p:cNvSpPr>
          <p:nvPr/>
        </p:nvSpPr>
        <p:spPr bwMode="auto">
          <a:xfrm>
            <a:off x="6477000" y="1676400"/>
            <a:ext cx="2667000" cy="519113"/>
          </a:xfrm>
          <a:prstGeom prst="rect">
            <a:avLst/>
          </a:prstGeom>
          <a:noFill/>
          <a:ln w="9525">
            <a:noFill/>
            <a:miter lim="800000"/>
            <a:headEnd/>
            <a:tailEnd/>
          </a:ln>
        </p:spPr>
        <p:txBody>
          <a:bodyPr>
            <a:spAutoFit/>
          </a:bodyPr>
          <a:lstStyle/>
          <a:p>
            <a:pPr>
              <a:spcBef>
                <a:spcPct val="50000"/>
              </a:spcBef>
            </a:pPr>
            <a:r>
              <a:rPr lang="en-GB" sz="2800" b="1"/>
              <a:t>Starvation</a:t>
            </a:r>
          </a:p>
        </p:txBody>
      </p:sp>
      <p:sp>
        <p:nvSpPr>
          <p:cNvPr id="17414" name="Line 6"/>
          <p:cNvSpPr>
            <a:spLocks noChangeShapeType="1"/>
          </p:cNvSpPr>
          <p:nvPr/>
        </p:nvSpPr>
        <p:spPr bwMode="auto">
          <a:xfrm flipV="1">
            <a:off x="5181600" y="2057400"/>
            <a:ext cx="1981200" cy="1066800"/>
          </a:xfrm>
          <a:prstGeom prst="line">
            <a:avLst/>
          </a:prstGeom>
          <a:noFill/>
          <a:ln w="9525">
            <a:solidFill>
              <a:schemeClr val="tx1"/>
            </a:solidFill>
            <a:round/>
            <a:headEnd/>
            <a:tailEnd type="triangle" w="med" len="med"/>
          </a:ln>
        </p:spPr>
        <p:txBody>
          <a:bodyPr wrap="none" anchor="ctr"/>
          <a:lstStyle/>
          <a:p>
            <a:endParaRPr lang="en-US"/>
          </a:p>
        </p:txBody>
      </p:sp>
      <p:sp>
        <p:nvSpPr>
          <p:cNvPr id="17415" name="Text Box 7"/>
          <p:cNvSpPr txBox="1">
            <a:spLocks noChangeArrowheads="1"/>
          </p:cNvSpPr>
          <p:nvPr/>
        </p:nvSpPr>
        <p:spPr bwMode="auto">
          <a:xfrm>
            <a:off x="6324600" y="2590800"/>
            <a:ext cx="2514600" cy="1311275"/>
          </a:xfrm>
          <a:prstGeom prst="rect">
            <a:avLst/>
          </a:prstGeom>
          <a:noFill/>
          <a:ln w="9525">
            <a:noFill/>
            <a:miter lim="800000"/>
            <a:headEnd/>
            <a:tailEnd/>
          </a:ln>
        </p:spPr>
        <p:txBody>
          <a:bodyPr>
            <a:spAutoFit/>
          </a:bodyPr>
          <a:lstStyle/>
          <a:p>
            <a:pPr>
              <a:spcBef>
                <a:spcPct val="50000"/>
              </a:spcBef>
            </a:pPr>
            <a:r>
              <a:rPr lang="en-GB" sz="2000"/>
              <a:t>The Jews in the Warsaw Ghetto were only fed a 1000 calories a day </a:t>
            </a:r>
            <a:r>
              <a:rPr lang="en-GB" sz="1600"/>
              <a:t>.</a:t>
            </a:r>
          </a:p>
        </p:txBody>
      </p:sp>
      <p:sp>
        <p:nvSpPr>
          <p:cNvPr id="17416" name="Text Box 8"/>
          <p:cNvSpPr txBox="1">
            <a:spLocks noChangeArrowheads="1"/>
          </p:cNvSpPr>
          <p:nvPr/>
        </p:nvSpPr>
        <p:spPr bwMode="auto">
          <a:xfrm>
            <a:off x="6400800" y="4495800"/>
            <a:ext cx="2514600" cy="1006475"/>
          </a:xfrm>
          <a:prstGeom prst="rect">
            <a:avLst/>
          </a:prstGeom>
          <a:noFill/>
          <a:ln w="9525">
            <a:noFill/>
            <a:miter lim="800000"/>
            <a:headEnd/>
            <a:tailEnd/>
          </a:ln>
        </p:spPr>
        <p:txBody>
          <a:bodyPr>
            <a:spAutoFit/>
          </a:bodyPr>
          <a:lstStyle/>
          <a:p>
            <a:pPr>
              <a:spcBef>
                <a:spcPct val="50000"/>
              </a:spcBef>
            </a:pPr>
            <a:r>
              <a:rPr lang="en-GB" sz="2000"/>
              <a:t>A Human being needs 2400 calories a day to maintain their weight</a:t>
            </a:r>
          </a:p>
        </p:txBody>
      </p:sp>
      <p:sp>
        <p:nvSpPr>
          <p:cNvPr id="17417" name="Line 9"/>
          <p:cNvSpPr>
            <a:spLocks noChangeShapeType="1"/>
          </p:cNvSpPr>
          <p:nvPr/>
        </p:nvSpPr>
        <p:spPr bwMode="auto">
          <a:xfrm>
            <a:off x="7620000" y="3886200"/>
            <a:ext cx="0" cy="685800"/>
          </a:xfrm>
          <a:prstGeom prst="line">
            <a:avLst/>
          </a:prstGeom>
          <a:noFill/>
          <a:ln w="9525">
            <a:solidFill>
              <a:schemeClr val="tx1"/>
            </a:solidFill>
            <a:round/>
            <a:headEnd/>
            <a:tailEnd type="triangle" w="med" len="med"/>
          </a:ln>
        </p:spPr>
        <p:txBody>
          <a:bodyPr wrap="none" anchor="ctr"/>
          <a:lstStyle/>
          <a:p>
            <a:endParaRPr lang="en-US"/>
          </a:p>
        </p:txBody>
      </p:sp>
      <p:sp>
        <p:nvSpPr>
          <p:cNvPr id="17418" name="Line 10"/>
          <p:cNvSpPr>
            <a:spLocks noChangeShapeType="1"/>
          </p:cNvSpPr>
          <p:nvPr/>
        </p:nvSpPr>
        <p:spPr bwMode="auto">
          <a:xfrm>
            <a:off x="7620000" y="2133600"/>
            <a:ext cx="0" cy="533400"/>
          </a:xfrm>
          <a:prstGeom prst="line">
            <a:avLst/>
          </a:prstGeom>
          <a:noFill/>
          <a:ln w="9525">
            <a:solidFill>
              <a:schemeClr val="tx1"/>
            </a:solidFill>
            <a:round/>
            <a:headEnd/>
            <a:tailEnd type="triangle" w="med" len="med"/>
          </a:ln>
        </p:spPr>
        <p:txBody>
          <a:bodyPr wrap="none" anchor="ctr"/>
          <a:lstStyle/>
          <a:p>
            <a:endParaRPr lang="en-US"/>
          </a:p>
        </p:txBody>
      </p:sp>
      <p:sp>
        <p:nvSpPr>
          <p:cNvPr id="17419" name="Text Box 11"/>
          <p:cNvSpPr txBox="1">
            <a:spLocks noChangeArrowheads="1"/>
          </p:cNvSpPr>
          <p:nvPr/>
        </p:nvSpPr>
        <p:spPr bwMode="auto">
          <a:xfrm>
            <a:off x="3429000" y="4800600"/>
            <a:ext cx="1676400" cy="519113"/>
          </a:xfrm>
          <a:prstGeom prst="rect">
            <a:avLst/>
          </a:prstGeom>
          <a:noFill/>
          <a:ln w="9525">
            <a:noFill/>
            <a:miter lim="800000"/>
            <a:headEnd/>
            <a:tailEnd/>
          </a:ln>
        </p:spPr>
        <p:txBody>
          <a:bodyPr>
            <a:spAutoFit/>
          </a:bodyPr>
          <a:lstStyle/>
          <a:p>
            <a:pPr>
              <a:spcBef>
                <a:spcPct val="50000"/>
              </a:spcBef>
            </a:pPr>
            <a:r>
              <a:rPr lang="en-GB" sz="2800" b="1"/>
              <a:t>Terror</a:t>
            </a:r>
          </a:p>
        </p:txBody>
      </p:sp>
      <p:sp>
        <p:nvSpPr>
          <p:cNvPr id="17420" name="Text Box 12"/>
          <p:cNvSpPr txBox="1">
            <a:spLocks noChangeArrowheads="1"/>
          </p:cNvSpPr>
          <p:nvPr/>
        </p:nvSpPr>
        <p:spPr bwMode="auto">
          <a:xfrm>
            <a:off x="2743200" y="5486400"/>
            <a:ext cx="3200400" cy="1006475"/>
          </a:xfrm>
          <a:prstGeom prst="rect">
            <a:avLst/>
          </a:prstGeom>
          <a:noFill/>
          <a:ln w="9525">
            <a:noFill/>
            <a:miter lim="800000"/>
            <a:headEnd/>
            <a:tailEnd/>
          </a:ln>
        </p:spPr>
        <p:txBody>
          <a:bodyPr>
            <a:spAutoFit/>
          </a:bodyPr>
          <a:lstStyle/>
          <a:p>
            <a:pPr>
              <a:spcBef>
                <a:spcPct val="50000"/>
              </a:spcBef>
            </a:pPr>
            <a:r>
              <a:rPr lang="en-GB" sz="2000"/>
              <a:t>The SS publicly shot people for smuggling food or for any act of resistance</a:t>
            </a:r>
          </a:p>
        </p:txBody>
      </p:sp>
      <p:sp>
        <p:nvSpPr>
          <p:cNvPr id="17421" name="Text Box 13"/>
          <p:cNvSpPr txBox="1">
            <a:spLocks noChangeArrowheads="1"/>
          </p:cNvSpPr>
          <p:nvPr/>
        </p:nvSpPr>
        <p:spPr bwMode="auto">
          <a:xfrm>
            <a:off x="304800" y="1524000"/>
            <a:ext cx="1828800" cy="519113"/>
          </a:xfrm>
          <a:prstGeom prst="rect">
            <a:avLst/>
          </a:prstGeom>
          <a:noFill/>
          <a:ln w="9525">
            <a:noFill/>
            <a:miter lim="800000"/>
            <a:headEnd/>
            <a:tailEnd/>
          </a:ln>
        </p:spPr>
        <p:txBody>
          <a:bodyPr>
            <a:spAutoFit/>
          </a:bodyPr>
          <a:lstStyle/>
          <a:p>
            <a:pPr>
              <a:spcBef>
                <a:spcPct val="50000"/>
              </a:spcBef>
            </a:pPr>
            <a:r>
              <a:rPr lang="en-GB" sz="2800" b="1"/>
              <a:t>Deception</a:t>
            </a:r>
          </a:p>
        </p:txBody>
      </p:sp>
      <p:sp>
        <p:nvSpPr>
          <p:cNvPr id="17422" name="Text Box 14"/>
          <p:cNvSpPr txBox="1">
            <a:spLocks noChangeArrowheads="1"/>
          </p:cNvSpPr>
          <p:nvPr/>
        </p:nvSpPr>
        <p:spPr bwMode="auto">
          <a:xfrm>
            <a:off x="152400" y="2209800"/>
            <a:ext cx="2362200" cy="1311275"/>
          </a:xfrm>
          <a:prstGeom prst="rect">
            <a:avLst/>
          </a:prstGeom>
          <a:noFill/>
          <a:ln w="9525">
            <a:noFill/>
            <a:miter lim="800000"/>
            <a:headEnd/>
            <a:tailEnd/>
          </a:ln>
        </p:spPr>
        <p:txBody>
          <a:bodyPr>
            <a:spAutoFit/>
          </a:bodyPr>
          <a:lstStyle/>
          <a:p>
            <a:pPr>
              <a:spcBef>
                <a:spcPct val="50000"/>
              </a:spcBef>
            </a:pPr>
            <a:r>
              <a:rPr lang="en-GB" sz="2000"/>
              <a:t>The Jews were told that they were going to ‘resettlement areas’ in the East.</a:t>
            </a:r>
          </a:p>
        </p:txBody>
      </p:sp>
      <p:sp>
        <p:nvSpPr>
          <p:cNvPr id="17423" name="Text Box 15"/>
          <p:cNvSpPr txBox="1">
            <a:spLocks noChangeArrowheads="1"/>
          </p:cNvSpPr>
          <p:nvPr/>
        </p:nvSpPr>
        <p:spPr bwMode="auto">
          <a:xfrm>
            <a:off x="228600" y="3657600"/>
            <a:ext cx="2057400" cy="1311275"/>
          </a:xfrm>
          <a:prstGeom prst="rect">
            <a:avLst/>
          </a:prstGeom>
          <a:noFill/>
          <a:ln w="9525">
            <a:noFill/>
            <a:miter lim="800000"/>
            <a:headEnd/>
            <a:tailEnd/>
          </a:ln>
        </p:spPr>
        <p:txBody>
          <a:bodyPr>
            <a:spAutoFit/>
          </a:bodyPr>
          <a:lstStyle/>
          <a:p>
            <a:pPr>
              <a:spcBef>
                <a:spcPct val="50000"/>
              </a:spcBef>
            </a:pPr>
            <a:r>
              <a:rPr lang="en-GB" sz="2000"/>
              <a:t>In some Ghettos the Jews had to purchase their own train tickets.</a:t>
            </a:r>
          </a:p>
        </p:txBody>
      </p:sp>
      <p:sp>
        <p:nvSpPr>
          <p:cNvPr id="17424" name="Text Box 16"/>
          <p:cNvSpPr txBox="1">
            <a:spLocks noChangeArrowheads="1"/>
          </p:cNvSpPr>
          <p:nvPr/>
        </p:nvSpPr>
        <p:spPr bwMode="auto">
          <a:xfrm>
            <a:off x="304800" y="5105400"/>
            <a:ext cx="1905000" cy="1616075"/>
          </a:xfrm>
          <a:prstGeom prst="rect">
            <a:avLst/>
          </a:prstGeom>
          <a:noFill/>
          <a:ln w="9525">
            <a:noFill/>
            <a:miter lim="800000"/>
            <a:headEnd/>
            <a:tailEnd/>
          </a:ln>
        </p:spPr>
        <p:txBody>
          <a:bodyPr>
            <a:spAutoFit/>
          </a:bodyPr>
          <a:lstStyle/>
          <a:p>
            <a:pPr>
              <a:spcBef>
                <a:spcPct val="50000"/>
              </a:spcBef>
            </a:pPr>
            <a:r>
              <a:rPr lang="en-GB" sz="2000"/>
              <a:t>They were told to bring the tools of their trade and pots and pans.</a:t>
            </a:r>
          </a:p>
        </p:txBody>
      </p:sp>
      <p:sp>
        <p:nvSpPr>
          <p:cNvPr id="17425" name="Line 17"/>
          <p:cNvSpPr>
            <a:spLocks noChangeShapeType="1"/>
          </p:cNvSpPr>
          <p:nvPr/>
        </p:nvSpPr>
        <p:spPr bwMode="auto">
          <a:xfrm>
            <a:off x="7620000" y="5410200"/>
            <a:ext cx="0" cy="381000"/>
          </a:xfrm>
          <a:prstGeom prst="line">
            <a:avLst/>
          </a:prstGeom>
          <a:noFill/>
          <a:ln w="9525">
            <a:solidFill>
              <a:schemeClr val="tx1"/>
            </a:solidFill>
            <a:round/>
            <a:headEnd/>
            <a:tailEnd type="triangle" w="med" len="med"/>
          </a:ln>
        </p:spPr>
        <p:txBody>
          <a:bodyPr wrap="none" anchor="ctr"/>
          <a:lstStyle/>
          <a:p>
            <a:endParaRPr lang="en-US"/>
          </a:p>
        </p:txBody>
      </p:sp>
      <p:sp>
        <p:nvSpPr>
          <p:cNvPr id="17426" name="Text Box 18"/>
          <p:cNvSpPr txBox="1">
            <a:spLocks noChangeArrowheads="1"/>
          </p:cNvSpPr>
          <p:nvPr/>
        </p:nvSpPr>
        <p:spPr bwMode="auto">
          <a:xfrm>
            <a:off x="6553200" y="5715000"/>
            <a:ext cx="2286000" cy="701675"/>
          </a:xfrm>
          <a:prstGeom prst="rect">
            <a:avLst/>
          </a:prstGeom>
          <a:noFill/>
          <a:ln w="9525">
            <a:noFill/>
            <a:miter lim="800000"/>
            <a:headEnd/>
            <a:tailEnd/>
          </a:ln>
        </p:spPr>
        <p:txBody>
          <a:bodyPr>
            <a:spAutoFit/>
          </a:bodyPr>
          <a:lstStyle/>
          <a:p>
            <a:pPr>
              <a:spcBef>
                <a:spcPct val="50000"/>
              </a:spcBef>
            </a:pPr>
            <a:r>
              <a:rPr lang="en-GB" sz="2000"/>
              <a:t>Hungry people are easier to control</a:t>
            </a:r>
          </a:p>
        </p:txBody>
      </p:sp>
      <p:sp>
        <p:nvSpPr>
          <p:cNvPr id="17427" name="Line 19"/>
          <p:cNvSpPr>
            <a:spLocks noChangeShapeType="1"/>
          </p:cNvSpPr>
          <p:nvPr/>
        </p:nvSpPr>
        <p:spPr bwMode="auto">
          <a:xfrm>
            <a:off x="4267200" y="4572000"/>
            <a:ext cx="0" cy="381000"/>
          </a:xfrm>
          <a:prstGeom prst="line">
            <a:avLst/>
          </a:prstGeom>
          <a:noFill/>
          <a:ln w="9525">
            <a:solidFill>
              <a:schemeClr val="tx1"/>
            </a:solidFill>
            <a:round/>
            <a:headEnd/>
            <a:tailEnd type="triangle" w="med" len="med"/>
          </a:ln>
        </p:spPr>
        <p:txBody>
          <a:bodyPr wrap="none" anchor="ctr"/>
          <a:lstStyle/>
          <a:p>
            <a:endParaRPr lang="en-US"/>
          </a:p>
        </p:txBody>
      </p:sp>
      <p:sp>
        <p:nvSpPr>
          <p:cNvPr id="17428" name="Line 20"/>
          <p:cNvSpPr>
            <a:spLocks noChangeShapeType="1"/>
          </p:cNvSpPr>
          <p:nvPr/>
        </p:nvSpPr>
        <p:spPr bwMode="auto">
          <a:xfrm>
            <a:off x="4267200" y="5257800"/>
            <a:ext cx="0" cy="304800"/>
          </a:xfrm>
          <a:prstGeom prst="line">
            <a:avLst/>
          </a:prstGeom>
          <a:noFill/>
          <a:ln w="9525">
            <a:solidFill>
              <a:schemeClr val="tx1"/>
            </a:solidFill>
            <a:round/>
            <a:headEnd/>
            <a:tailEnd type="triangle" w="med" len="med"/>
          </a:ln>
        </p:spPr>
        <p:txBody>
          <a:bodyPr wrap="none" anchor="ctr"/>
          <a:lstStyle/>
          <a:p>
            <a:endParaRPr lang="en-US"/>
          </a:p>
        </p:txBody>
      </p:sp>
      <p:sp>
        <p:nvSpPr>
          <p:cNvPr id="17429" name="Line 21"/>
          <p:cNvSpPr>
            <a:spLocks noChangeShapeType="1"/>
          </p:cNvSpPr>
          <p:nvPr/>
        </p:nvSpPr>
        <p:spPr bwMode="auto">
          <a:xfrm flipH="1" flipV="1">
            <a:off x="2133600" y="1981200"/>
            <a:ext cx="1219200" cy="1066800"/>
          </a:xfrm>
          <a:prstGeom prst="line">
            <a:avLst/>
          </a:prstGeom>
          <a:noFill/>
          <a:ln w="9525">
            <a:solidFill>
              <a:schemeClr val="tx1"/>
            </a:solidFill>
            <a:round/>
            <a:headEnd/>
            <a:tailEnd type="triangle" w="med" len="med"/>
          </a:ln>
        </p:spPr>
        <p:txBody>
          <a:bodyPr wrap="none" anchor="ctr"/>
          <a:lstStyle/>
          <a:p>
            <a:endParaRPr lang="en-US"/>
          </a:p>
        </p:txBody>
      </p:sp>
      <p:sp>
        <p:nvSpPr>
          <p:cNvPr id="17430" name="Line 22"/>
          <p:cNvSpPr>
            <a:spLocks noChangeShapeType="1"/>
          </p:cNvSpPr>
          <p:nvPr/>
        </p:nvSpPr>
        <p:spPr bwMode="auto">
          <a:xfrm>
            <a:off x="1295400" y="2057400"/>
            <a:ext cx="0" cy="304800"/>
          </a:xfrm>
          <a:prstGeom prst="line">
            <a:avLst/>
          </a:prstGeom>
          <a:noFill/>
          <a:ln w="9525">
            <a:solidFill>
              <a:schemeClr val="tx1"/>
            </a:solidFill>
            <a:round/>
            <a:headEnd/>
            <a:tailEnd type="triangle" w="med" len="med"/>
          </a:ln>
        </p:spPr>
        <p:txBody>
          <a:bodyPr wrap="none" anchor="ctr"/>
          <a:lstStyle/>
          <a:p>
            <a:endParaRPr lang="en-US"/>
          </a:p>
        </p:txBody>
      </p:sp>
      <p:sp>
        <p:nvSpPr>
          <p:cNvPr id="17431" name="Line 23"/>
          <p:cNvSpPr>
            <a:spLocks noChangeShapeType="1"/>
          </p:cNvSpPr>
          <p:nvPr/>
        </p:nvSpPr>
        <p:spPr bwMode="auto">
          <a:xfrm>
            <a:off x="1295400" y="3429000"/>
            <a:ext cx="0" cy="304800"/>
          </a:xfrm>
          <a:prstGeom prst="line">
            <a:avLst/>
          </a:prstGeom>
          <a:noFill/>
          <a:ln w="9525">
            <a:solidFill>
              <a:schemeClr val="tx1"/>
            </a:solidFill>
            <a:round/>
            <a:headEnd/>
            <a:tailEnd type="triangle" w="med" len="med"/>
          </a:ln>
        </p:spPr>
        <p:txBody>
          <a:bodyPr wrap="none" anchor="ctr"/>
          <a:lstStyle/>
          <a:p>
            <a:endParaRPr lang="en-US"/>
          </a:p>
        </p:txBody>
      </p:sp>
      <p:sp>
        <p:nvSpPr>
          <p:cNvPr id="17432" name="Line 24"/>
          <p:cNvSpPr>
            <a:spLocks noChangeShapeType="1"/>
          </p:cNvSpPr>
          <p:nvPr/>
        </p:nvSpPr>
        <p:spPr bwMode="auto">
          <a:xfrm>
            <a:off x="1295400" y="4876800"/>
            <a:ext cx="0" cy="381000"/>
          </a:xfrm>
          <a:prstGeom prst="line">
            <a:avLst/>
          </a:prstGeom>
          <a:noFill/>
          <a:ln w="9525">
            <a:solidFill>
              <a:schemeClr val="tx1"/>
            </a:solidFill>
            <a:round/>
            <a:headEnd/>
            <a:tailEnd type="triangle" w="med" len="med"/>
          </a:ln>
        </p:spPr>
        <p:txBody>
          <a:bodyPr wrap="none" anchor="ctr"/>
          <a:lstStyle/>
          <a:p>
            <a:endParaRPr lang="en-US"/>
          </a:p>
        </p:txBody>
      </p:sp>
      <p:sp>
        <p:nvSpPr>
          <p:cNvPr id="17433" name="Line 25"/>
          <p:cNvSpPr>
            <a:spLocks noChangeShapeType="1"/>
          </p:cNvSpPr>
          <p:nvPr/>
        </p:nvSpPr>
        <p:spPr bwMode="auto">
          <a:xfrm>
            <a:off x="2133600" y="1905000"/>
            <a:ext cx="1600200" cy="0"/>
          </a:xfrm>
          <a:prstGeom prst="line">
            <a:avLst/>
          </a:prstGeom>
          <a:noFill/>
          <a:ln w="9525">
            <a:solidFill>
              <a:schemeClr val="tx1"/>
            </a:solidFill>
            <a:round/>
            <a:headEnd/>
            <a:tailEnd type="triangle" w="med" len="med"/>
          </a:ln>
        </p:spPr>
        <p:txBody>
          <a:bodyPr wrap="none" anchor="ctr"/>
          <a:lstStyle/>
          <a:p>
            <a:endParaRPr lang="en-US"/>
          </a:p>
        </p:txBody>
      </p:sp>
      <p:sp>
        <p:nvSpPr>
          <p:cNvPr id="17434" name="Text Box 26"/>
          <p:cNvSpPr txBox="1">
            <a:spLocks noChangeArrowheads="1"/>
          </p:cNvSpPr>
          <p:nvPr/>
        </p:nvSpPr>
        <p:spPr bwMode="auto">
          <a:xfrm>
            <a:off x="3581400" y="1524000"/>
            <a:ext cx="2286000" cy="1311275"/>
          </a:xfrm>
          <a:prstGeom prst="rect">
            <a:avLst/>
          </a:prstGeom>
          <a:noFill/>
          <a:ln w="9525">
            <a:noFill/>
            <a:miter lim="800000"/>
            <a:headEnd/>
            <a:tailEnd/>
          </a:ln>
        </p:spPr>
        <p:txBody>
          <a:bodyPr>
            <a:spAutoFit/>
          </a:bodyPr>
          <a:lstStyle/>
          <a:p>
            <a:pPr>
              <a:spcBef>
                <a:spcPct val="50000"/>
              </a:spcBef>
            </a:pPr>
            <a:r>
              <a:rPr lang="en-GB" sz="2000"/>
              <a:t>New arrivals at the Death camps were given postcards to send to their friends.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2" fill="hold" grpId="0" nodeType="clickEffect">
                                  <p:stCondLst>
                                    <p:cond delay="0"/>
                                  </p:stCondLst>
                                  <p:childTnLst>
                                    <p:set>
                                      <p:cBhvr>
                                        <p:cTn id="6" dur="1" fill="hold">
                                          <p:stCondLst>
                                            <p:cond delay="0"/>
                                          </p:stCondLst>
                                        </p:cTn>
                                        <p:tgtEl>
                                          <p:spTgt spid="17414"/>
                                        </p:tgtEl>
                                        <p:attrNameLst>
                                          <p:attrName>style.visibility</p:attrName>
                                        </p:attrNameLst>
                                      </p:cBhvr>
                                      <p:to>
                                        <p:strVal val="visible"/>
                                      </p:to>
                                    </p:set>
                                    <p:anim calcmode="lin" valueType="num">
                                      <p:cBhvr additive="base">
                                        <p:cTn id="7" dur="500" fill="hold"/>
                                        <p:tgtEl>
                                          <p:spTgt spid="17414"/>
                                        </p:tgtEl>
                                        <p:attrNameLst>
                                          <p:attrName>ppt_x</p:attrName>
                                        </p:attrNameLst>
                                      </p:cBhvr>
                                      <p:tavLst>
                                        <p:tav tm="0">
                                          <p:val>
                                            <p:strVal val="0-#ppt_w/2"/>
                                          </p:val>
                                        </p:tav>
                                        <p:tav tm="100000">
                                          <p:val>
                                            <p:strVal val="#ppt_x"/>
                                          </p:val>
                                        </p:tav>
                                      </p:tavLst>
                                    </p:anim>
                                    <p:anim calcmode="lin" valueType="num">
                                      <p:cBhvr additive="base">
                                        <p:cTn id="8" dur="500" fill="hold"/>
                                        <p:tgtEl>
                                          <p:spTgt spid="1741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17413"/>
                                        </p:tgtEl>
                                        <p:attrNameLst>
                                          <p:attrName>style.visibility</p:attrName>
                                        </p:attrNameLst>
                                      </p:cBhvr>
                                      <p:to>
                                        <p:strVal val="visible"/>
                                      </p:to>
                                    </p:set>
                                    <p:anim calcmode="lin" valueType="num">
                                      <p:cBhvr additive="base">
                                        <p:cTn id="13" dur="500" fill="hold"/>
                                        <p:tgtEl>
                                          <p:spTgt spid="17413"/>
                                        </p:tgtEl>
                                        <p:attrNameLst>
                                          <p:attrName>ppt_x</p:attrName>
                                        </p:attrNameLst>
                                      </p:cBhvr>
                                      <p:tavLst>
                                        <p:tav tm="0">
                                          <p:val>
                                            <p:strVal val="1+#ppt_w/2"/>
                                          </p:val>
                                        </p:tav>
                                        <p:tav tm="100000">
                                          <p:val>
                                            <p:strVal val="#ppt_x"/>
                                          </p:val>
                                        </p:tav>
                                      </p:tavLst>
                                    </p:anim>
                                    <p:anim calcmode="lin" valueType="num">
                                      <p:cBhvr additive="base">
                                        <p:cTn id="14" dur="500" fill="hold"/>
                                        <p:tgtEl>
                                          <p:spTgt spid="17413"/>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17418"/>
                                        </p:tgtEl>
                                        <p:attrNameLst>
                                          <p:attrName>style.visibility</p:attrName>
                                        </p:attrNameLst>
                                      </p:cBhvr>
                                      <p:to>
                                        <p:strVal val="visible"/>
                                      </p:to>
                                    </p:set>
                                    <p:anim calcmode="lin" valueType="num">
                                      <p:cBhvr additive="base">
                                        <p:cTn id="19" dur="500" fill="hold"/>
                                        <p:tgtEl>
                                          <p:spTgt spid="17418"/>
                                        </p:tgtEl>
                                        <p:attrNameLst>
                                          <p:attrName>ppt_x</p:attrName>
                                        </p:attrNameLst>
                                      </p:cBhvr>
                                      <p:tavLst>
                                        <p:tav tm="0">
                                          <p:val>
                                            <p:strVal val="1+#ppt_w/2"/>
                                          </p:val>
                                        </p:tav>
                                        <p:tav tm="100000">
                                          <p:val>
                                            <p:strVal val="#ppt_x"/>
                                          </p:val>
                                        </p:tav>
                                      </p:tavLst>
                                    </p:anim>
                                    <p:anim calcmode="lin" valueType="num">
                                      <p:cBhvr additive="base">
                                        <p:cTn id="20" dur="500" fill="hold"/>
                                        <p:tgtEl>
                                          <p:spTgt spid="17418"/>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17415"/>
                                        </p:tgtEl>
                                        <p:attrNameLst>
                                          <p:attrName>style.visibility</p:attrName>
                                        </p:attrNameLst>
                                      </p:cBhvr>
                                      <p:to>
                                        <p:strVal val="visible"/>
                                      </p:to>
                                    </p:set>
                                    <p:anim calcmode="lin" valueType="num">
                                      <p:cBhvr additive="base">
                                        <p:cTn id="25" dur="500" fill="hold"/>
                                        <p:tgtEl>
                                          <p:spTgt spid="17415"/>
                                        </p:tgtEl>
                                        <p:attrNameLst>
                                          <p:attrName>ppt_x</p:attrName>
                                        </p:attrNameLst>
                                      </p:cBhvr>
                                      <p:tavLst>
                                        <p:tav tm="0">
                                          <p:val>
                                            <p:strVal val="1+#ppt_w/2"/>
                                          </p:val>
                                        </p:tav>
                                        <p:tav tm="100000">
                                          <p:val>
                                            <p:strVal val="#ppt_x"/>
                                          </p:val>
                                        </p:tav>
                                      </p:tavLst>
                                    </p:anim>
                                    <p:anim calcmode="lin" valueType="num">
                                      <p:cBhvr additive="base">
                                        <p:cTn id="26" dur="500" fill="hold"/>
                                        <p:tgtEl>
                                          <p:spTgt spid="17415"/>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grpId="0" nodeType="clickEffect">
                                  <p:stCondLst>
                                    <p:cond delay="0"/>
                                  </p:stCondLst>
                                  <p:childTnLst>
                                    <p:set>
                                      <p:cBhvr>
                                        <p:cTn id="30" dur="1" fill="hold">
                                          <p:stCondLst>
                                            <p:cond delay="0"/>
                                          </p:stCondLst>
                                        </p:cTn>
                                        <p:tgtEl>
                                          <p:spTgt spid="17417"/>
                                        </p:tgtEl>
                                        <p:attrNameLst>
                                          <p:attrName>style.visibility</p:attrName>
                                        </p:attrNameLst>
                                      </p:cBhvr>
                                      <p:to>
                                        <p:strVal val="visible"/>
                                      </p:to>
                                    </p:set>
                                    <p:anim calcmode="lin" valueType="num">
                                      <p:cBhvr additive="base">
                                        <p:cTn id="31" dur="500" fill="hold"/>
                                        <p:tgtEl>
                                          <p:spTgt spid="17417"/>
                                        </p:tgtEl>
                                        <p:attrNameLst>
                                          <p:attrName>ppt_x</p:attrName>
                                        </p:attrNameLst>
                                      </p:cBhvr>
                                      <p:tavLst>
                                        <p:tav tm="0">
                                          <p:val>
                                            <p:strVal val="1+#ppt_w/2"/>
                                          </p:val>
                                        </p:tav>
                                        <p:tav tm="100000">
                                          <p:val>
                                            <p:strVal val="#ppt_x"/>
                                          </p:val>
                                        </p:tav>
                                      </p:tavLst>
                                    </p:anim>
                                    <p:anim calcmode="lin" valueType="num">
                                      <p:cBhvr additive="base">
                                        <p:cTn id="32" dur="500" fill="hold"/>
                                        <p:tgtEl>
                                          <p:spTgt spid="17417"/>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2" fill="hold" grpId="0" nodeType="clickEffect">
                                  <p:stCondLst>
                                    <p:cond delay="0"/>
                                  </p:stCondLst>
                                  <p:childTnLst>
                                    <p:set>
                                      <p:cBhvr>
                                        <p:cTn id="36" dur="1" fill="hold">
                                          <p:stCondLst>
                                            <p:cond delay="0"/>
                                          </p:stCondLst>
                                        </p:cTn>
                                        <p:tgtEl>
                                          <p:spTgt spid="17416"/>
                                        </p:tgtEl>
                                        <p:attrNameLst>
                                          <p:attrName>style.visibility</p:attrName>
                                        </p:attrNameLst>
                                      </p:cBhvr>
                                      <p:to>
                                        <p:strVal val="visible"/>
                                      </p:to>
                                    </p:set>
                                    <p:anim calcmode="lin" valueType="num">
                                      <p:cBhvr additive="base">
                                        <p:cTn id="37" dur="500" fill="hold"/>
                                        <p:tgtEl>
                                          <p:spTgt spid="17416"/>
                                        </p:tgtEl>
                                        <p:attrNameLst>
                                          <p:attrName>ppt_x</p:attrName>
                                        </p:attrNameLst>
                                      </p:cBhvr>
                                      <p:tavLst>
                                        <p:tav tm="0">
                                          <p:val>
                                            <p:strVal val="1+#ppt_w/2"/>
                                          </p:val>
                                        </p:tav>
                                        <p:tav tm="100000">
                                          <p:val>
                                            <p:strVal val="#ppt_x"/>
                                          </p:val>
                                        </p:tav>
                                      </p:tavLst>
                                    </p:anim>
                                    <p:anim calcmode="lin" valueType="num">
                                      <p:cBhvr additive="base">
                                        <p:cTn id="38" dur="500" fill="hold"/>
                                        <p:tgtEl>
                                          <p:spTgt spid="17416"/>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2" fill="hold" grpId="0" nodeType="clickEffect">
                                  <p:stCondLst>
                                    <p:cond delay="0"/>
                                  </p:stCondLst>
                                  <p:childTnLst>
                                    <p:set>
                                      <p:cBhvr>
                                        <p:cTn id="42" dur="1" fill="hold">
                                          <p:stCondLst>
                                            <p:cond delay="0"/>
                                          </p:stCondLst>
                                        </p:cTn>
                                        <p:tgtEl>
                                          <p:spTgt spid="17425"/>
                                        </p:tgtEl>
                                        <p:attrNameLst>
                                          <p:attrName>style.visibility</p:attrName>
                                        </p:attrNameLst>
                                      </p:cBhvr>
                                      <p:to>
                                        <p:strVal val="visible"/>
                                      </p:to>
                                    </p:set>
                                    <p:anim calcmode="lin" valueType="num">
                                      <p:cBhvr additive="base">
                                        <p:cTn id="43" dur="500" fill="hold"/>
                                        <p:tgtEl>
                                          <p:spTgt spid="17425"/>
                                        </p:tgtEl>
                                        <p:attrNameLst>
                                          <p:attrName>ppt_x</p:attrName>
                                        </p:attrNameLst>
                                      </p:cBhvr>
                                      <p:tavLst>
                                        <p:tav tm="0">
                                          <p:val>
                                            <p:strVal val="1+#ppt_w/2"/>
                                          </p:val>
                                        </p:tav>
                                        <p:tav tm="100000">
                                          <p:val>
                                            <p:strVal val="#ppt_x"/>
                                          </p:val>
                                        </p:tav>
                                      </p:tavLst>
                                    </p:anim>
                                    <p:anim calcmode="lin" valueType="num">
                                      <p:cBhvr additive="base">
                                        <p:cTn id="44" dur="500" fill="hold"/>
                                        <p:tgtEl>
                                          <p:spTgt spid="17425"/>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7426"/>
                                        </p:tgtEl>
                                        <p:attrNameLst>
                                          <p:attrName>style.visibility</p:attrName>
                                        </p:attrNameLst>
                                      </p:cBhvr>
                                      <p:to>
                                        <p:strVal val="visible"/>
                                      </p:to>
                                    </p:set>
                                    <p:anim calcmode="lin" valueType="num">
                                      <p:cBhvr additive="base">
                                        <p:cTn id="49" dur="500" fill="hold"/>
                                        <p:tgtEl>
                                          <p:spTgt spid="17426"/>
                                        </p:tgtEl>
                                        <p:attrNameLst>
                                          <p:attrName>ppt_x</p:attrName>
                                        </p:attrNameLst>
                                      </p:cBhvr>
                                      <p:tavLst>
                                        <p:tav tm="0">
                                          <p:val>
                                            <p:strVal val="#ppt_x"/>
                                          </p:val>
                                        </p:tav>
                                        <p:tav tm="100000">
                                          <p:val>
                                            <p:strVal val="#ppt_x"/>
                                          </p:val>
                                        </p:tav>
                                      </p:tavLst>
                                    </p:anim>
                                    <p:anim calcmode="lin" valueType="num">
                                      <p:cBhvr additive="base">
                                        <p:cTn id="50" dur="500" fill="hold"/>
                                        <p:tgtEl>
                                          <p:spTgt spid="17426"/>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1" fill="hold" grpId="0" nodeType="clickEffect">
                                  <p:stCondLst>
                                    <p:cond delay="0"/>
                                  </p:stCondLst>
                                  <p:childTnLst>
                                    <p:set>
                                      <p:cBhvr>
                                        <p:cTn id="54" dur="1" fill="hold">
                                          <p:stCondLst>
                                            <p:cond delay="0"/>
                                          </p:stCondLst>
                                        </p:cTn>
                                        <p:tgtEl>
                                          <p:spTgt spid="17427"/>
                                        </p:tgtEl>
                                        <p:attrNameLst>
                                          <p:attrName>style.visibility</p:attrName>
                                        </p:attrNameLst>
                                      </p:cBhvr>
                                      <p:to>
                                        <p:strVal val="visible"/>
                                      </p:to>
                                    </p:set>
                                    <p:anim calcmode="lin" valueType="num">
                                      <p:cBhvr additive="base">
                                        <p:cTn id="55" dur="500" fill="hold"/>
                                        <p:tgtEl>
                                          <p:spTgt spid="17427"/>
                                        </p:tgtEl>
                                        <p:attrNameLst>
                                          <p:attrName>ppt_x</p:attrName>
                                        </p:attrNameLst>
                                      </p:cBhvr>
                                      <p:tavLst>
                                        <p:tav tm="0">
                                          <p:val>
                                            <p:strVal val="#ppt_x"/>
                                          </p:val>
                                        </p:tav>
                                        <p:tav tm="100000">
                                          <p:val>
                                            <p:strVal val="#ppt_x"/>
                                          </p:val>
                                        </p:tav>
                                      </p:tavLst>
                                    </p:anim>
                                    <p:anim calcmode="lin" valueType="num">
                                      <p:cBhvr additive="base">
                                        <p:cTn id="56" dur="500" fill="hold"/>
                                        <p:tgtEl>
                                          <p:spTgt spid="17427"/>
                                        </p:tgtEl>
                                        <p:attrNameLst>
                                          <p:attrName>ppt_y</p:attrName>
                                        </p:attrNameLst>
                                      </p:cBhvr>
                                      <p:tavLst>
                                        <p:tav tm="0">
                                          <p:val>
                                            <p:strVal val="0-#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17419"/>
                                        </p:tgtEl>
                                        <p:attrNameLst>
                                          <p:attrName>style.visibility</p:attrName>
                                        </p:attrNameLst>
                                      </p:cBhvr>
                                      <p:to>
                                        <p:strVal val="visible"/>
                                      </p:to>
                                    </p:set>
                                    <p:anim calcmode="lin" valueType="num">
                                      <p:cBhvr additive="base">
                                        <p:cTn id="61" dur="500" fill="hold"/>
                                        <p:tgtEl>
                                          <p:spTgt spid="17419"/>
                                        </p:tgtEl>
                                        <p:attrNameLst>
                                          <p:attrName>ppt_x</p:attrName>
                                        </p:attrNameLst>
                                      </p:cBhvr>
                                      <p:tavLst>
                                        <p:tav tm="0">
                                          <p:val>
                                            <p:strVal val="#ppt_x"/>
                                          </p:val>
                                        </p:tav>
                                        <p:tav tm="100000">
                                          <p:val>
                                            <p:strVal val="#ppt_x"/>
                                          </p:val>
                                        </p:tav>
                                      </p:tavLst>
                                    </p:anim>
                                    <p:anim calcmode="lin" valueType="num">
                                      <p:cBhvr additive="base">
                                        <p:cTn id="62" dur="500" fill="hold"/>
                                        <p:tgtEl>
                                          <p:spTgt spid="17419"/>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17428"/>
                                        </p:tgtEl>
                                        <p:attrNameLst>
                                          <p:attrName>style.visibility</p:attrName>
                                        </p:attrNameLst>
                                      </p:cBhvr>
                                      <p:to>
                                        <p:strVal val="visible"/>
                                      </p:to>
                                    </p:set>
                                    <p:anim calcmode="lin" valueType="num">
                                      <p:cBhvr additive="base">
                                        <p:cTn id="67" dur="500" fill="hold"/>
                                        <p:tgtEl>
                                          <p:spTgt spid="17428"/>
                                        </p:tgtEl>
                                        <p:attrNameLst>
                                          <p:attrName>ppt_x</p:attrName>
                                        </p:attrNameLst>
                                      </p:cBhvr>
                                      <p:tavLst>
                                        <p:tav tm="0">
                                          <p:val>
                                            <p:strVal val="#ppt_x"/>
                                          </p:val>
                                        </p:tav>
                                        <p:tav tm="100000">
                                          <p:val>
                                            <p:strVal val="#ppt_x"/>
                                          </p:val>
                                        </p:tav>
                                      </p:tavLst>
                                    </p:anim>
                                    <p:anim calcmode="lin" valueType="num">
                                      <p:cBhvr additive="base">
                                        <p:cTn id="68" dur="500" fill="hold"/>
                                        <p:tgtEl>
                                          <p:spTgt spid="17428"/>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17420"/>
                                        </p:tgtEl>
                                        <p:attrNameLst>
                                          <p:attrName>style.visibility</p:attrName>
                                        </p:attrNameLst>
                                      </p:cBhvr>
                                      <p:to>
                                        <p:strVal val="visible"/>
                                      </p:to>
                                    </p:set>
                                    <p:anim calcmode="lin" valueType="num">
                                      <p:cBhvr additive="base">
                                        <p:cTn id="73" dur="500" fill="hold"/>
                                        <p:tgtEl>
                                          <p:spTgt spid="17420"/>
                                        </p:tgtEl>
                                        <p:attrNameLst>
                                          <p:attrName>ppt_x</p:attrName>
                                        </p:attrNameLst>
                                      </p:cBhvr>
                                      <p:tavLst>
                                        <p:tav tm="0">
                                          <p:val>
                                            <p:strVal val="#ppt_x"/>
                                          </p:val>
                                        </p:tav>
                                        <p:tav tm="100000">
                                          <p:val>
                                            <p:strVal val="#ppt_x"/>
                                          </p:val>
                                        </p:tav>
                                      </p:tavLst>
                                    </p:anim>
                                    <p:anim calcmode="lin" valueType="num">
                                      <p:cBhvr additive="base">
                                        <p:cTn id="74" dur="500" fill="hold"/>
                                        <p:tgtEl>
                                          <p:spTgt spid="17420"/>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6" fill="hold" grpId="0" nodeType="clickEffect">
                                  <p:stCondLst>
                                    <p:cond delay="0"/>
                                  </p:stCondLst>
                                  <p:childTnLst>
                                    <p:set>
                                      <p:cBhvr>
                                        <p:cTn id="78" dur="1" fill="hold">
                                          <p:stCondLst>
                                            <p:cond delay="0"/>
                                          </p:stCondLst>
                                        </p:cTn>
                                        <p:tgtEl>
                                          <p:spTgt spid="17429"/>
                                        </p:tgtEl>
                                        <p:attrNameLst>
                                          <p:attrName>style.visibility</p:attrName>
                                        </p:attrNameLst>
                                      </p:cBhvr>
                                      <p:to>
                                        <p:strVal val="visible"/>
                                      </p:to>
                                    </p:set>
                                    <p:anim calcmode="lin" valueType="num">
                                      <p:cBhvr additive="base">
                                        <p:cTn id="79" dur="500" fill="hold"/>
                                        <p:tgtEl>
                                          <p:spTgt spid="17429"/>
                                        </p:tgtEl>
                                        <p:attrNameLst>
                                          <p:attrName>ppt_x</p:attrName>
                                        </p:attrNameLst>
                                      </p:cBhvr>
                                      <p:tavLst>
                                        <p:tav tm="0">
                                          <p:val>
                                            <p:strVal val="1+#ppt_w/2"/>
                                          </p:val>
                                        </p:tav>
                                        <p:tav tm="100000">
                                          <p:val>
                                            <p:strVal val="#ppt_x"/>
                                          </p:val>
                                        </p:tav>
                                      </p:tavLst>
                                    </p:anim>
                                    <p:anim calcmode="lin" valueType="num">
                                      <p:cBhvr additive="base">
                                        <p:cTn id="80" dur="500" fill="hold"/>
                                        <p:tgtEl>
                                          <p:spTgt spid="17429"/>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8" fill="hold" grpId="0" nodeType="clickEffect">
                                  <p:stCondLst>
                                    <p:cond delay="0"/>
                                  </p:stCondLst>
                                  <p:childTnLst>
                                    <p:set>
                                      <p:cBhvr>
                                        <p:cTn id="84" dur="1" fill="hold">
                                          <p:stCondLst>
                                            <p:cond delay="0"/>
                                          </p:stCondLst>
                                        </p:cTn>
                                        <p:tgtEl>
                                          <p:spTgt spid="17421"/>
                                        </p:tgtEl>
                                        <p:attrNameLst>
                                          <p:attrName>style.visibility</p:attrName>
                                        </p:attrNameLst>
                                      </p:cBhvr>
                                      <p:to>
                                        <p:strVal val="visible"/>
                                      </p:to>
                                    </p:set>
                                    <p:anim calcmode="lin" valueType="num">
                                      <p:cBhvr additive="base">
                                        <p:cTn id="85" dur="500" fill="hold"/>
                                        <p:tgtEl>
                                          <p:spTgt spid="17421"/>
                                        </p:tgtEl>
                                        <p:attrNameLst>
                                          <p:attrName>ppt_x</p:attrName>
                                        </p:attrNameLst>
                                      </p:cBhvr>
                                      <p:tavLst>
                                        <p:tav tm="0">
                                          <p:val>
                                            <p:strVal val="0-#ppt_w/2"/>
                                          </p:val>
                                        </p:tav>
                                        <p:tav tm="100000">
                                          <p:val>
                                            <p:strVal val="#ppt_x"/>
                                          </p:val>
                                        </p:tav>
                                      </p:tavLst>
                                    </p:anim>
                                    <p:anim calcmode="lin" valueType="num">
                                      <p:cBhvr additive="base">
                                        <p:cTn id="86" dur="500" fill="hold"/>
                                        <p:tgtEl>
                                          <p:spTgt spid="17421"/>
                                        </p:tgtEl>
                                        <p:attrNameLst>
                                          <p:attrName>ppt_y</p:attrName>
                                        </p:attrNameLst>
                                      </p:cBhvr>
                                      <p:tavLst>
                                        <p:tav tm="0">
                                          <p:val>
                                            <p:strVal val="#ppt_y"/>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 presetClass="entr" presetSubtype="1" fill="hold" grpId="0" nodeType="clickEffect">
                                  <p:stCondLst>
                                    <p:cond delay="0"/>
                                  </p:stCondLst>
                                  <p:childTnLst>
                                    <p:set>
                                      <p:cBhvr>
                                        <p:cTn id="90" dur="1" fill="hold">
                                          <p:stCondLst>
                                            <p:cond delay="0"/>
                                          </p:stCondLst>
                                        </p:cTn>
                                        <p:tgtEl>
                                          <p:spTgt spid="17430"/>
                                        </p:tgtEl>
                                        <p:attrNameLst>
                                          <p:attrName>style.visibility</p:attrName>
                                        </p:attrNameLst>
                                      </p:cBhvr>
                                      <p:to>
                                        <p:strVal val="visible"/>
                                      </p:to>
                                    </p:set>
                                    <p:anim calcmode="lin" valueType="num">
                                      <p:cBhvr additive="base">
                                        <p:cTn id="91" dur="500" fill="hold"/>
                                        <p:tgtEl>
                                          <p:spTgt spid="17430"/>
                                        </p:tgtEl>
                                        <p:attrNameLst>
                                          <p:attrName>ppt_x</p:attrName>
                                        </p:attrNameLst>
                                      </p:cBhvr>
                                      <p:tavLst>
                                        <p:tav tm="0">
                                          <p:val>
                                            <p:strVal val="#ppt_x"/>
                                          </p:val>
                                        </p:tav>
                                        <p:tav tm="100000">
                                          <p:val>
                                            <p:strVal val="#ppt_x"/>
                                          </p:val>
                                        </p:tav>
                                      </p:tavLst>
                                    </p:anim>
                                    <p:anim calcmode="lin" valueType="num">
                                      <p:cBhvr additive="base">
                                        <p:cTn id="92" dur="500" fill="hold"/>
                                        <p:tgtEl>
                                          <p:spTgt spid="17430"/>
                                        </p:tgtEl>
                                        <p:attrNameLst>
                                          <p:attrName>ppt_y</p:attrName>
                                        </p:attrNameLst>
                                      </p:cBhvr>
                                      <p:tavLst>
                                        <p:tav tm="0">
                                          <p:val>
                                            <p:strVal val="0-#ppt_h/2"/>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2" presetClass="entr" presetSubtype="8" fill="hold" grpId="0" nodeType="clickEffect">
                                  <p:stCondLst>
                                    <p:cond delay="0"/>
                                  </p:stCondLst>
                                  <p:childTnLst>
                                    <p:set>
                                      <p:cBhvr>
                                        <p:cTn id="96" dur="1" fill="hold">
                                          <p:stCondLst>
                                            <p:cond delay="0"/>
                                          </p:stCondLst>
                                        </p:cTn>
                                        <p:tgtEl>
                                          <p:spTgt spid="17422"/>
                                        </p:tgtEl>
                                        <p:attrNameLst>
                                          <p:attrName>style.visibility</p:attrName>
                                        </p:attrNameLst>
                                      </p:cBhvr>
                                      <p:to>
                                        <p:strVal val="visible"/>
                                      </p:to>
                                    </p:set>
                                    <p:anim calcmode="lin" valueType="num">
                                      <p:cBhvr additive="base">
                                        <p:cTn id="97" dur="500" fill="hold"/>
                                        <p:tgtEl>
                                          <p:spTgt spid="17422"/>
                                        </p:tgtEl>
                                        <p:attrNameLst>
                                          <p:attrName>ppt_x</p:attrName>
                                        </p:attrNameLst>
                                      </p:cBhvr>
                                      <p:tavLst>
                                        <p:tav tm="0">
                                          <p:val>
                                            <p:strVal val="0-#ppt_w/2"/>
                                          </p:val>
                                        </p:tav>
                                        <p:tav tm="100000">
                                          <p:val>
                                            <p:strVal val="#ppt_x"/>
                                          </p:val>
                                        </p:tav>
                                      </p:tavLst>
                                    </p:anim>
                                    <p:anim calcmode="lin" valueType="num">
                                      <p:cBhvr additive="base">
                                        <p:cTn id="98" dur="500" fill="hold"/>
                                        <p:tgtEl>
                                          <p:spTgt spid="17422"/>
                                        </p:tgtEl>
                                        <p:attrNameLst>
                                          <p:attrName>ppt_y</p:attrName>
                                        </p:attrNameLst>
                                      </p:cBhvr>
                                      <p:tavLst>
                                        <p:tav tm="0">
                                          <p:val>
                                            <p:strVal val="#ppt_y"/>
                                          </p:val>
                                        </p:tav>
                                        <p:tav tm="100000">
                                          <p:val>
                                            <p:strVal val="#ppt_y"/>
                                          </p:val>
                                        </p:tav>
                                      </p:tavLst>
                                    </p:anim>
                                  </p:childTnLst>
                                </p:cTn>
                              </p:par>
                            </p:childTnLst>
                          </p:cTn>
                        </p:par>
                      </p:childTnLst>
                    </p:cTn>
                  </p:par>
                  <p:par>
                    <p:cTn id="99" fill="hold">
                      <p:stCondLst>
                        <p:cond delay="indefinite"/>
                      </p:stCondLst>
                      <p:childTnLst>
                        <p:par>
                          <p:cTn id="100" fill="hold">
                            <p:stCondLst>
                              <p:cond delay="0"/>
                            </p:stCondLst>
                            <p:childTnLst>
                              <p:par>
                                <p:cTn id="101" presetID="2" presetClass="entr" presetSubtype="1" fill="hold" grpId="0" nodeType="clickEffect">
                                  <p:stCondLst>
                                    <p:cond delay="0"/>
                                  </p:stCondLst>
                                  <p:childTnLst>
                                    <p:set>
                                      <p:cBhvr>
                                        <p:cTn id="102" dur="1" fill="hold">
                                          <p:stCondLst>
                                            <p:cond delay="0"/>
                                          </p:stCondLst>
                                        </p:cTn>
                                        <p:tgtEl>
                                          <p:spTgt spid="17431"/>
                                        </p:tgtEl>
                                        <p:attrNameLst>
                                          <p:attrName>style.visibility</p:attrName>
                                        </p:attrNameLst>
                                      </p:cBhvr>
                                      <p:to>
                                        <p:strVal val="visible"/>
                                      </p:to>
                                    </p:set>
                                    <p:anim calcmode="lin" valueType="num">
                                      <p:cBhvr additive="base">
                                        <p:cTn id="103" dur="500" fill="hold"/>
                                        <p:tgtEl>
                                          <p:spTgt spid="17431"/>
                                        </p:tgtEl>
                                        <p:attrNameLst>
                                          <p:attrName>ppt_x</p:attrName>
                                        </p:attrNameLst>
                                      </p:cBhvr>
                                      <p:tavLst>
                                        <p:tav tm="0">
                                          <p:val>
                                            <p:strVal val="#ppt_x"/>
                                          </p:val>
                                        </p:tav>
                                        <p:tav tm="100000">
                                          <p:val>
                                            <p:strVal val="#ppt_x"/>
                                          </p:val>
                                        </p:tav>
                                      </p:tavLst>
                                    </p:anim>
                                    <p:anim calcmode="lin" valueType="num">
                                      <p:cBhvr additive="base">
                                        <p:cTn id="104" dur="500" fill="hold"/>
                                        <p:tgtEl>
                                          <p:spTgt spid="17431"/>
                                        </p:tgtEl>
                                        <p:attrNameLst>
                                          <p:attrName>ppt_y</p:attrName>
                                        </p:attrNameLst>
                                      </p:cBhvr>
                                      <p:tavLst>
                                        <p:tav tm="0">
                                          <p:val>
                                            <p:strVal val="0-#ppt_h/2"/>
                                          </p:val>
                                        </p:tav>
                                        <p:tav tm="100000">
                                          <p:val>
                                            <p:strVal val="#ppt_y"/>
                                          </p:val>
                                        </p:tav>
                                      </p:tavLst>
                                    </p:anim>
                                  </p:childTnLst>
                                </p:cTn>
                              </p:par>
                            </p:childTnLst>
                          </p:cTn>
                        </p:par>
                      </p:childTnLst>
                    </p:cTn>
                  </p:par>
                  <p:par>
                    <p:cTn id="105" fill="hold">
                      <p:stCondLst>
                        <p:cond delay="indefinite"/>
                      </p:stCondLst>
                      <p:childTnLst>
                        <p:par>
                          <p:cTn id="106" fill="hold">
                            <p:stCondLst>
                              <p:cond delay="0"/>
                            </p:stCondLst>
                            <p:childTnLst>
                              <p:par>
                                <p:cTn id="107" presetID="2" presetClass="entr" presetSubtype="8" fill="hold" grpId="0" nodeType="clickEffect">
                                  <p:stCondLst>
                                    <p:cond delay="0"/>
                                  </p:stCondLst>
                                  <p:childTnLst>
                                    <p:set>
                                      <p:cBhvr>
                                        <p:cTn id="108" dur="1" fill="hold">
                                          <p:stCondLst>
                                            <p:cond delay="0"/>
                                          </p:stCondLst>
                                        </p:cTn>
                                        <p:tgtEl>
                                          <p:spTgt spid="17423"/>
                                        </p:tgtEl>
                                        <p:attrNameLst>
                                          <p:attrName>style.visibility</p:attrName>
                                        </p:attrNameLst>
                                      </p:cBhvr>
                                      <p:to>
                                        <p:strVal val="visible"/>
                                      </p:to>
                                    </p:set>
                                    <p:anim calcmode="lin" valueType="num">
                                      <p:cBhvr additive="base">
                                        <p:cTn id="109" dur="500" fill="hold"/>
                                        <p:tgtEl>
                                          <p:spTgt spid="17423"/>
                                        </p:tgtEl>
                                        <p:attrNameLst>
                                          <p:attrName>ppt_x</p:attrName>
                                        </p:attrNameLst>
                                      </p:cBhvr>
                                      <p:tavLst>
                                        <p:tav tm="0">
                                          <p:val>
                                            <p:strVal val="0-#ppt_w/2"/>
                                          </p:val>
                                        </p:tav>
                                        <p:tav tm="100000">
                                          <p:val>
                                            <p:strVal val="#ppt_x"/>
                                          </p:val>
                                        </p:tav>
                                      </p:tavLst>
                                    </p:anim>
                                    <p:anim calcmode="lin" valueType="num">
                                      <p:cBhvr additive="base">
                                        <p:cTn id="110" dur="500" fill="hold"/>
                                        <p:tgtEl>
                                          <p:spTgt spid="17423"/>
                                        </p:tgtEl>
                                        <p:attrNameLst>
                                          <p:attrName>ppt_y</p:attrName>
                                        </p:attrNameLst>
                                      </p:cBhvr>
                                      <p:tavLst>
                                        <p:tav tm="0">
                                          <p:val>
                                            <p:strVal val="#ppt_y"/>
                                          </p:val>
                                        </p:tav>
                                        <p:tav tm="100000">
                                          <p:val>
                                            <p:strVal val="#ppt_y"/>
                                          </p:val>
                                        </p:tav>
                                      </p:tavLst>
                                    </p:anim>
                                  </p:childTnLst>
                                </p:cTn>
                              </p:par>
                            </p:childTnLst>
                          </p:cTn>
                        </p:par>
                      </p:childTnLst>
                    </p:cTn>
                  </p:par>
                  <p:par>
                    <p:cTn id="111" fill="hold">
                      <p:stCondLst>
                        <p:cond delay="indefinite"/>
                      </p:stCondLst>
                      <p:childTnLst>
                        <p:par>
                          <p:cTn id="112" fill="hold">
                            <p:stCondLst>
                              <p:cond delay="0"/>
                            </p:stCondLst>
                            <p:childTnLst>
                              <p:par>
                                <p:cTn id="113" presetID="2" presetClass="entr" presetSubtype="1" fill="hold" grpId="0" nodeType="clickEffect">
                                  <p:stCondLst>
                                    <p:cond delay="0"/>
                                  </p:stCondLst>
                                  <p:childTnLst>
                                    <p:set>
                                      <p:cBhvr>
                                        <p:cTn id="114" dur="1" fill="hold">
                                          <p:stCondLst>
                                            <p:cond delay="0"/>
                                          </p:stCondLst>
                                        </p:cTn>
                                        <p:tgtEl>
                                          <p:spTgt spid="17432"/>
                                        </p:tgtEl>
                                        <p:attrNameLst>
                                          <p:attrName>style.visibility</p:attrName>
                                        </p:attrNameLst>
                                      </p:cBhvr>
                                      <p:to>
                                        <p:strVal val="visible"/>
                                      </p:to>
                                    </p:set>
                                    <p:anim calcmode="lin" valueType="num">
                                      <p:cBhvr additive="base">
                                        <p:cTn id="115" dur="500" fill="hold"/>
                                        <p:tgtEl>
                                          <p:spTgt spid="17432"/>
                                        </p:tgtEl>
                                        <p:attrNameLst>
                                          <p:attrName>ppt_x</p:attrName>
                                        </p:attrNameLst>
                                      </p:cBhvr>
                                      <p:tavLst>
                                        <p:tav tm="0">
                                          <p:val>
                                            <p:strVal val="#ppt_x"/>
                                          </p:val>
                                        </p:tav>
                                        <p:tav tm="100000">
                                          <p:val>
                                            <p:strVal val="#ppt_x"/>
                                          </p:val>
                                        </p:tav>
                                      </p:tavLst>
                                    </p:anim>
                                    <p:anim calcmode="lin" valueType="num">
                                      <p:cBhvr additive="base">
                                        <p:cTn id="116" dur="500" fill="hold"/>
                                        <p:tgtEl>
                                          <p:spTgt spid="17432"/>
                                        </p:tgtEl>
                                        <p:attrNameLst>
                                          <p:attrName>ppt_y</p:attrName>
                                        </p:attrNameLst>
                                      </p:cBhvr>
                                      <p:tavLst>
                                        <p:tav tm="0">
                                          <p:val>
                                            <p:strVal val="0-#ppt_h/2"/>
                                          </p:val>
                                        </p:tav>
                                        <p:tav tm="100000">
                                          <p:val>
                                            <p:strVal val="#ppt_y"/>
                                          </p:val>
                                        </p:tav>
                                      </p:tavLst>
                                    </p:anim>
                                  </p:childTnLst>
                                </p:cTn>
                              </p:par>
                            </p:childTnLst>
                          </p:cTn>
                        </p:par>
                      </p:childTnLst>
                    </p:cTn>
                  </p:par>
                  <p:par>
                    <p:cTn id="117" fill="hold">
                      <p:stCondLst>
                        <p:cond delay="indefinite"/>
                      </p:stCondLst>
                      <p:childTnLst>
                        <p:par>
                          <p:cTn id="118" fill="hold">
                            <p:stCondLst>
                              <p:cond delay="0"/>
                            </p:stCondLst>
                            <p:childTnLst>
                              <p:par>
                                <p:cTn id="119" presetID="2" presetClass="entr" presetSubtype="8" fill="hold" grpId="0" nodeType="clickEffect">
                                  <p:stCondLst>
                                    <p:cond delay="0"/>
                                  </p:stCondLst>
                                  <p:childTnLst>
                                    <p:set>
                                      <p:cBhvr>
                                        <p:cTn id="120" dur="1" fill="hold">
                                          <p:stCondLst>
                                            <p:cond delay="0"/>
                                          </p:stCondLst>
                                        </p:cTn>
                                        <p:tgtEl>
                                          <p:spTgt spid="17424"/>
                                        </p:tgtEl>
                                        <p:attrNameLst>
                                          <p:attrName>style.visibility</p:attrName>
                                        </p:attrNameLst>
                                      </p:cBhvr>
                                      <p:to>
                                        <p:strVal val="visible"/>
                                      </p:to>
                                    </p:set>
                                    <p:anim calcmode="lin" valueType="num">
                                      <p:cBhvr additive="base">
                                        <p:cTn id="121" dur="500" fill="hold"/>
                                        <p:tgtEl>
                                          <p:spTgt spid="17424"/>
                                        </p:tgtEl>
                                        <p:attrNameLst>
                                          <p:attrName>ppt_x</p:attrName>
                                        </p:attrNameLst>
                                      </p:cBhvr>
                                      <p:tavLst>
                                        <p:tav tm="0">
                                          <p:val>
                                            <p:strVal val="0-#ppt_w/2"/>
                                          </p:val>
                                        </p:tav>
                                        <p:tav tm="100000">
                                          <p:val>
                                            <p:strVal val="#ppt_x"/>
                                          </p:val>
                                        </p:tav>
                                      </p:tavLst>
                                    </p:anim>
                                    <p:anim calcmode="lin" valueType="num">
                                      <p:cBhvr additive="base">
                                        <p:cTn id="122" dur="500" fill="hold"/>
                                        <p:tgtEl>
                                          <p:spTgt spid="17424"/>
                                        </p:tgtEl>
                                        <p:attrNameLst>
                                          <p:attrName>ppt_y</p:attrName>
                                        </p:attrNameLst>
                                      </p:cBhvr>
                                      <p:tavLst>
                                        <p:tav tm="0">
                                          <p:val>
                                            <p:strVal val="#ppt_y"/>
                                          </p:val>
                                        </p:tav>
                                        <p:tav tm="100000">
                                          <p:val>
                                            <p:strVal val="#ppt_y"/>
                                          </p:val>
                                        </p:tav>
                                      </p:tavLst>
                                    </p:anim>
                                  </p:childTnLst>
                                </p:cTn>
                              </p:par>
                            </p:childTnLst>
                          </p:cTn>
                        </p:par>
                      </p:childTnLst>
                    </p:cTn>
                  </p:par>
                  <p:par>
                    <p:cTn id="123" fill="hold">
                      <p:stCondLst>
                        <p:cond delay="indefinite"/>
                      </p:stCondLst>
                      <p:childTnLst>
                        <p:par>
                          <p:cTn id="124" fill="hold">
                            <p:stCondLst>
                              <p:cond delay="0"/>
                            </p:stCondLst>
                            <p:childTnLst>
                              <p:par>
                                <p:cTn id="125" presetID="2" presetClass="entr" presetSubtype="8" fill="hold" grpId="0" nodeType="clickEffect">
                                  <p:stCondLst>
                                    <p:cond delay="0"/>
                                  </p:stCondLst>
                                  <p:childTnLst>
                                    <p:set>
                                      <p:cBhvr>
                                        <p:cTn id="126" dur="1" fill="hold">
                                          <p:stCondLst>
                                            <p:cond delay="0"/>
                                          </p:stCondLst>
                                        </p:cTn>
                                        <p:tgtEl>
                                          <p:spTgt spid="17433"/>
                                        </p:tgtEl>
                                        <p:attrNameLst>
                                          <p:attrName>style.visibility</p:attrName>
                                        </p:attrNameLst>
                                      </p:cBhvr>
                                      <p:to>
                                        <p:strVal val="visible"/>
                                      </p:to>
                                    </p:set>
                                    <p:anim calcmode="lin" valueType="num">
                                      <p:cBhvr additive="base">
                                        <p:cTn id="127" dur="500" fill="hold"/>
                                        <p:tgtEl>
                                          <p:spTgt spid="17433"/>
                                        </p:tgtEl>
                                        <p:attrNameLst>
                                          <p:attrName>ppt_x</p:attrName>
                                        </p:attrNameLst>
                                      </p:cBhvr>
                                      <p:tavLst>
                                        <p:tav tm="0">
                                          <p:val>
                                            <p:strVal val="0-#ppt_w/2"/>
                                          </p:val>
                                        </p:tav>
                                        <p:tav tm="100000">
                                          <p:val>
                                            <p:strVal val="#ppt_x"/>
                                          </p:val>
                                        </p:tav>
                                      </p:tavLst>
                                    </p:anim>
                                    <p:anim calcmode="lin" valueType="num">
                                      <p:cBhvr additive="base">
                                        <p:cTn id="128" dur="500" fill="hold"/>
                                        <p:tgtEl>
                                          <p:spTgt spid="17433"/>
                                        </p:tgtEl>
                                        <p:attrNameLst>
                                          <p:attrName>ppt_y</p:attrName>
                                        </p:attrNameLst>
                                      </p:cBhvr>
                                      <p:tavLst>
                                        <p:tav tm="0">
                                          <p:val>
                                            <p:strVal val="#ppt_y"/>
                                          </p:val>
                                        </p:tav>
                                        <p:tav tm="100000">
                                          <p:val>
                                            <p:strVal val="#ppt_y"/>
                                          </p:val>
                                        </p:tav>
                                      </p:tavLst>
                                    </p:anim>
                                  </p:childTnLst>
                                </p:cTn>
                              </p:par>
                            </p:childTnLst>
                          </p:cTn>
                        </p:par>
                      </p:childTnLst>
                    </p:cTn>
                  </p:par>
                  <p:par>
                    <p:cTn id="129" fill="hold">
                      <p:stCondLst>
                        <p:cond delay="indefinite"/>
                      </p:stCondLst>
                      <p:childTnLst>
                        <p:par>
                          <p:cTn id="130" fill="hold">
                            <p:stCondLst>
                              <p:cond delay="0"/>
                            </p:stCondLst>
                            <p:childTnLst>
                              <p:par>
                                <p:cTn id="131" presetID="5" presetClass="entr" presetSubtype="10" fill="hold" grpId="0" nodeType="clickEffect">
                                  <p:stCondLst>
                                    <p:cond delay="0"/>
                                  </p:stCondLst>
                                  <p:childTnLst>
                                    <p:set>
                                      <p:cBhvr>
                                        <p:cTn id="132" dur="1" fill="hold">
                                          <p:stCondLst>
                                            <p:cond delay="0"/>
                                          </p:stCondLst>
                                        </p:cTn>
                                        <p:tgtEl>
                                          <p:spTgt spid="17434"/>
                                        </p:tgtEl>
                                        <p:attrNameLst>
                                          <p:attrName>style.visibility</p:attrName>
                                        </p:attrNameLst>
                                      </p:cBhvr>
                                      <p:to>
                                        <p:strVal val="visible"/>
                                      </p:to>
                                    </p:set>
                                    <p:animEffect transition="in" filter="checkerboard(across)">
                                      <p:cBhvr>
                                        <p:cTn id="133" dur="500"/>
                                        <p:tgtEl>
                                          <p:spTgt spid="174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3" grpId="0" autoUpdateAnimBg="0"/>
      <p:bldP spid="17414" grpId="0" animBg="1"/>
      <p:bldP spid="17415" grpId="0" autoUpdateAnimBg="0"/>
      <p:bldP spid="17416" grpId="0" autoUpdateAnimBg="0"/>
      <p:bldP spid="17417" grpId="0" animBg="1"/>
      <p:bldP spid="17418" grpId="0" animBg="1"/>
      <p:bldP spid="17419" grpId="0" autoUpdateAnimBg="0"/>
      <p:bldP spid="17420" grpId="0" autoUpdateAnimBg="0"/>
      <p:bldP spid="17421" grpId="0" autoUpdateAnimBg="0"/>
      <p:bldP spid="17422" grpId="0" autoUpdateAnimBg="0"/>
      <p:bldP spid="17423" grpId="0" autoUpdateAnimBg="0"/>
      <p:bldP spid="17424" grpId="0" autoUpdateAnimBg="0"/>
      <p:bldP spid="17425" grpId="0" animBg="1"/>
      <p:bldP spid="17426" grpId="0" autoUpdateAnimBg="0"/>
      <p:bldP spid="17427" grpId="0" animBg="1"/>
      <p:bldP spid="17428" grpId="0" animBg="1"/>
      <p:bldP spid="17429" grpId="0" animBg="1"/>
      <p:bldP spid="17430" grpId="0" animBg="1"/>
      <p:bldP spid="17431" grpId="0" animBg="1"/>
      <p:bldP spid="17432" grpId="0" animBg="1"/>
      <p:bldP spid="17433" grpId="0" animBg="1"/>
      <p:bldP spid="17434" grpId="0"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685800" y="304800"/>
            <a:ext cx="7772400" cy="1143000"/>
          </a:xfrm>
        </p:spPr>
        <p:txBody>
          <a:bodyPr/>
          <a:lstStyle/>
          <a:p>
            <a:pPr eaLnBrk="1" hangingPunct="1"/>
            <a:r>
              <a:rPr lang="en-GB" smtClean="0"/>
              <a:t>Children Dying of Starvation in the Warsaw Ghetto</a:t>
            </a:r>
          </a:p>
        </p:txBody>
      </p:sp>
      <p:pic>
        <p:nvPicPr>
          <p:cNvPr id="18435" name="Picture 3" descr="D:\HISTORY PICTURES\20thC\Anti-Semitism\Gheto life2.gif"/>
          <p:cNvPicPr>
            <a:picLocks noChangeAspect="1" noChangeArrowheads="1"/>
          </p:cNvPicPr>
          <p:nvPr/>
        </p:nvPicPr>
        <p:blipFill>
          <a:blip r:embed="rId3" cstate="print"/>
          <a:srcRect/>
          <a:stretch>
            <a:fillRect/>
          </a:stretch>
        </p:blipFill>
        <p:spPr bwMode="auto">
          <a:xfrm>
            <a:off x="4495800" y="1676400"/>
            <a:ext cx="4259263" cy="4495800"/>
          </a:xfrm>
          <a:prstGeom prst="rect">
            <a:avLst/>
          </a:prstGeom>
          <a:noFill/>
          <a:ln w="9525">
            <a:noFill/>
            <a:miter lim="800000"/>
            <a:headEnd/>
            <a:tailEnd/>
          </a:ln>
        </p:spPr>
      </p:pic>
      <p:pic>
        <p:nvPicPr>
          <p:cNvPr id="18436" name="Picture 4" descr="D:\HISTORY PICTURES\20thC\Anti-Semitism\Ghetto life.bmp"/>
          <p:cNvPicPr>
            <a:picLocks noChangeAspect="1" noChangeArrowheads="1"/>
          </p:cNvPicPr>
          <p:nvPr/>
        </p:nvPicPr>
        <p:blipFill>
          <a:blip r:embed="rId4" cstate="print"/>
          <a:srcRect/>
          <a:stretch>
            <a:fillRect/>
          </a:stretch>
        </p:blipFill>
        <p:spPr bwMode="auto">
          <a:xfrm>
            <a:off x="228600" y="1676400"/>
            <a:ext cx="4724400" cy="44958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18436"/>
                                        </p:tgtEl>
                                        <p:attrNameLst>
                                          <p:attrName>style.visibility</p:attrName>
                                        </p:attrNameLst>
                                      </p:cBhvr>
                                      <p:to>
                                        <p:strVal val="visible"/>
                                      </p:to>
                                    </p:set>
                                    <p:animEffect transition="in" filter="box(in)">
                                      <p:cBhvr>
                                        <p:cTn id="7" dur="500"/>
                                        <p:tgtEl>
                                          <p:spTgt spid="18436"/>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32" fill="hold" nodeType="clickEffect">
                                  <p:stCondLst>
                                    <p:cond delay="0"/>
                                  </p:stCondLst>
                                  <p:childTnLst>
                                    <p:set>
                                      <p:cBhvr>
                                        <p:cTn id="11" dur="1" fill="hold">
                                          <p:stCondLst>
                                            <p:cond delay="0"/>
                                          </p:stCondLst>
                                        </p:cTn>
                                        <p:tgtEl>
                                          <p:spTgt spid="18435"/>
                                        </p:tgtEl>
                                        <p:attrNameLst>
                                          <p:attrName>style.visibility</p:attrName>
                                        </p:attrNameLst>
                                      </p:cBhvr>
                                      <p:to>
                                        <p:strVal val="visible"/>
                                      </p:to>
                                    </p:set>
                                    <p:animEffect transition="in" filter="box(out)">
                                      <p:cBhvr>
                                        <p:cTn id="12" dur="500"/>
                                        <p:tgtEl>
                                          <p:spTgt spid="184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685800" y="457200"/>
            <a:ext cx="7772400" cy="990600"/>
          </a:xfrm>
        </p:spPr>
        <p:txBody>
          <a:bodyPr/>
          <a:lstStyle/>
          <a:p>
            <a:pPr eaLnBrk="1" hangingPunct="1"/>
            <a:r>
              <a:rPr lang="en-GB" smtClean="0"/>
              <a:t>SS Tactics: Dehumanisation</a:t>
            </a:r>
          </a:p>
        </p:txBody>
      </p:sp>
      <p:sp>
        <p:nvSpPr>
          <p:cNvPr id="21507" name="Rectangle 3"/>
          <p:cNvSpPr>
            <a:spLocks noGrp="1" noChangeArrowheads="1"/>
          </p:cNvSpPr>
          <p:nvPr>
            <p:ph type="body" idx="1"/>
          </p:nvPr>
        </p:nvSpPr>
        <p:spPr>
          <a:xfrm>
            <a:off x="762000" y="1600200"/>
            <a:ext cx="7543800" cy="4572000"/>
          </a:xfrm>
        </p:spPr>
        <p:txBody>
          <a:bodyPr/>
          <a:lstStyle/>
          <a:p>
            <a:pPr eaLnBrk="1" hangingPunct="1">
              <a:lnSpc>
                <a:spcPct val="90000"/>
              </a:lnSpc>
            </a:pPr>
            <a:r>
              <a:rPr lang="en-GB" sz="2400" smtClean="0"/>
              <a:t>The SS guards who murdered the Jews were brainwashed with Anti-Semitic propaganda.</a:t>
            </a:r>
          </a:p>
          <a:p>
            <a:pPr eaLnBrk="1" hangingPunct="1">
              <a:lnSpc>
                <a:spcPct val="90000"/>
              </a:lnSpc>
            </a:pPr>
            <a:endParaRPr lang="en-GB" sz="2400" smtClean="0"/>
          </a:p>
          <a:p>
            <a:pPr eaLnBrk="1" hangingPunct="1">
              <a:lnSpc>
                <a:spcPct val="90000"/>
              </a:lnSpc>
            </a:pPr>
            <a:r>
              <a:rPr lang="en-GB" sz="2400" smtClean="0"/>
              <a:t>The Jews were transported in cattle cars in terrible conditions.</a:t>
            </a:r>
          </a:p>
          <a:p>
            <a:pPr eaLnBrk="1" hangingPunct="1">
              <a:lnSpc>
                <a:spcPct val="90000"/>
              </a:lnSpc>
            </a:pPr>
            <a:endParaRPr lang="en-GB" sz="2400" smtClean="0"/>
          </a:p>
          <a:p>
            <a:pPr eaLnBrk="1" hangingPunct="1">
              <a:lnSpc>
                <a:spcPct val="90000"/>
              </a:lnSpc>
            </a:pPr>
            <a:r>
              <a:rPr lang="en-GB" sz="2400" smtClean="0"/>
              <a:t>Naked, dirty and half starved people look like animals, which helped to reinforce the Nazi propaganda.</a:t>
            </a:r>
          </a:p>
          <a:p>
            <a:pPr eaLnBrk="1" hangingPunct="1">
              <a:lnSpc>
                <a:spcPct val="90000"/>
              </a:lnSpc>
            </a:pPr>
            <a:endParaRPr lang="en-GB" sz="2400" smtClean="0"/>
          </a:p>
          <a:p>
            <a:pPr eaLnBrk="1" hangingPunct="1">
              <a:lnSpc>
                <a:spcPct val="90000"/>
              </a:lnSpc>
            </a:pPr>
            <a:r>
              <a:rPr lang="en-GB" sz="2400" smtClean="0"/>
              <a:t>The SS used to train their new guards by encouraging them to set fire to a pit full of live victims – usually children.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1507">
                                            <p:txEl>
                                              <p:pRg st="0" end="0"/>
                                            </p:txEl>
                                          </p:spTgt>
                                        </p:tgtEl>
                                        <p:attrNameLst>
                                          <p:attrName>style.visibility</p:attrName>
                                        </p:attrNameLst>
                                      </p:cBhvr>
                                      <p:to>
                                        <p:strVal val="visible"/>
                                      </p:to>
                                    </p:set>
                                    <p:anim calcmode="lin" valueType="num">
                                      <p:cBhvr additive="base">
                                        <p:cTn id="7" dur="500" fill="hold"/>
                                        <p:tgtEl>
                                          <p:spTgt spid="21507">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150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1507">
                                            <p:txEl>
                                              <p:pRg st="2" end="2"/>
                                            </p:txEl>
                                          </p:spTgt>
                                        </p:tgtEl>
                                        <p:attrNameLst>
                                          <p:attrName>style.visibility</p:attrName>
                                        </p:attrNameLst>
                                      </p:cBhvr>
                                      <p:to>
                                        <p:strVal val="visible"/>
                                      </p:to>
                                    </p:set>
                                    <p:anim calcmode="lin" valueType="num">
                                      <p:cBhvr additive="base">
                                        <p:cTn id="13" dur="500" fill="hold"/>
                                        <p:tgtEl>
                                          <p:spTgt spid="21507">
                                            <p:txEl>
                                              <p:pRg st="2" end="2"/>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1507">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1507">
                                            <p:txEl>
                                              <p:pRg st="4" end="4"/>
                                            </p:txEl>
                                          </p:spTgt>
                                        </p:tgtEl>
                                        <p:attrNameLst>
                                          <p:attrName>style.visibility</p:attrName>
                                        </p:attrNameLst>
                                      </p:cBhvr>
                                      <p:to>
                                        <p:strVal val="visible"/>
                                      </p:to>
                                    </p:set>
                                    <p:anim calcmode="lin" valueType="num">
                                      <p:cBhvr additive="base">
                                        <p:cTn id="19" dur="500" fill="hold"/>
                                        <p:tgtEl>
                                          <p:spTgt spid="21507">
                                            <p:txEl>
                                              <p:pRg st="4" end="4"/>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21507">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1507">
                                            <p:txEl>
                                              <p:pRg st="6" end="6"/>
                                            </p:txEl>
                                          </p:spTgt>
                                        </p:tgtEl>
                                        <p:attrNameLst>
                                          <p:attrName>style.visibility</p:attrName>
                                        </p:attrNameLst>
                                      </p:cBhvr>
                                      <p:to>
                                        <p:strVal val="visible"/>
                                      </p:to>
                                    </p:set>
                                    <p:anim calcmode="lin" valueType="num">
                                      <p:cBhvr additive="base">
                                        <p:cTn id="25" dur="500" fill="hold"/>
                                        <p:tgtEl>
                                          <p:spTgt spid="21507">
                                            <p:txEl>
                                              <p:pRg st="6" end="6"/>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21507">
                                            <p:txEl>
                                              <p:pRg st="6" end="6"/>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7" grpId="0" build="p"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685800" y="381000"/>
            <a:ext cx="7772400" cy="990600"/>
          </a:xfrm>
        </p:spPr>
        <p:txBody>
          <a:bodyPr/>
          <a:lstStyle/>
          <a:p>
            <a:pPr eaLnBrk="1" hangingPunct="1"/>
            <a:r>
              <a:rPr lang="en-GB" sz="3600" smtClean="0"/>
              <a:t>Tactics: What happened to new arrivals?</a:t>
            </a:r>
          </a:p>
        </p:txBody>
      </p:sp>
      <p:sp>
        <p:nvSpPr>
          <p:cNvPr id="20483" name="AutoShape 3"/>
          <p:cNvSpPr>
            <a:spLocks noChangeArrowheads="1"/>
          </p:cNvSpPr>
          <p:nvPr/>
        </p:nvSpPr>
        <p:spPr bwMode="auto">
          <a:xfrm>
            <a:off x="3048000" y="2819400"/>
            <a:ext cx="2667000" cy="1371600"/>
          </a:xfrm>
          <a:prstGeom prst="flowChartAlternateProcess">
            <a:avLst/>
          </a:prstGeom>
          <a:solidFill>
            <a:schemeClr val="accent1"/>
          </a:solidFill>
          <a:ln w="9525">
            <a:solidFill>
              <a:schemeClr val="tx1"/>
            </a:solidFill>
            <a:miter lim="800000"/>
            <a:headEnd/>
            <a:tailEnd/>
          </a:ln>
        </p:spPr>
        <p:txBody>
          <a:bodyPr wrap="none" anchor="ctr"/>
          <a:lstStyle/>
          <a:p>
            <a:endParaRPr lang="en-US"/>
          </a:p>
        </p:txBody>
      </p:sp>
      <p:sp>
        <p:nvSpPr>
          <p:cNvPr id="20484" name="Text Box 4"/>
          <p:cNvSpPr txBox="1">
            <a:spLocks noChangeArrowheads="1"/>
          </p:cNvSpPr>
          <p:nvPr/>
        </p:nvSpPr>
        <p:spPr bwMode="auto">
          <a:xfrm>
            <a:off x="3276600" y="3048000"/>
            <a:ext cx="2286000" cy="822325"/>
          </a:xfrm>
          <a:prstGeom prst="rect">
            <a:avLst/>
          </a:prstGeom>
          <a:noFill/>
          <a:ln w="9525">
            <a:noFill/>
            <a:miter lim="800000"/>
            <a:headEnd/>
            <a:tailEnd/>
          </a:ln>
        </p:spPr>
        <p:txBody>
          <a:bodyPr>
            <a:spAutoFit/>
          </a:bodyPr>
          <a:lstStyle/>
          <a:p>
            <a:pPr>
              <a:spcBef>
                <a:spcPct val="50000"/>
              </a:spcBef>
            </a:pPr>
            <a:r>
              <a:rPr lang="en-GB"/>
              <a:t>Deception &amp; Selection</a:t>
            </a:r>
          </a:p>
        </p:txBody>
      </p:sp>
      <p:sp>
        <p:nvSpPr>
          <p:cNvPr id="23557" name="Text Box 5"/>
          <p:cNvSpPr txBox="1">
            <a:spLocks noChangeArrowheads="1"/>
          </p:cNvSpPr>
          <p:nvPr/>
        </p:nvSpPr>
        <p:spPr bwMode="auto">
          <a:xfrm>
            <a:off x="6172200" y="1371600"/>
            <a:ext cx="2667000" cy="1006475"/>
          </a:xfrm>
          <a:prstGeom prst="rect">
            <a:avLst/>
          </a:prstGeom>
          <a:noFill/>
          <a:ln w="9525">
            <a:noFill/>
            <a:miter lim="800000"/>
            <a:headEnd/>
            <a:tailEnd/>
          </a:ln>
        </p:spPr>
        <p:txBody>
          <a:bodyPr>
            <a:spAutoFit/>
          </a:bodyPr>
          <a:lstStyle/>
          <a:p>
            <a:pPr>
              <a:spcBef>
                <a:spcPct val="50000"/>
              </a:spcBef>
            </a:pPr>
            <a:r>
              <a:rPr lang="en-GB" sz="2000"/>
              <a:t>At Auschwitz the trains pulled into a mock up of a normal station.</a:t>
            </a:r>
          </a:p>
        </p:txBody>
      </p:sp>
      <p:sp>
        <p:nvSpPr>
          <p:cNvPr id="23558" name="Text Box 6"/>
          <p:cNvSpPr txBox="1">
            <a:spLocks noChangeArrowheads="1"/>
          </p:cNvSpPr>
          <p:nvPr/>
        </p:nvSpPr>
        <p:spPr bwMode="auto">
          <a:xfrm>
            <a:off x="6248400" y="2819400"/>
            <a:ext cx="2438400" cy="1616075"/>
          </a:xfrm>
          <a:prstGeom prst="rect">
            <a:avLst/>
          </a:prstGeom>
          <a:noFill/>
          <a:ln w="9525">
            <a:noFill/>
            <a:miter lim="800000"/>
            <a:headEnd/>
            <a:tailEnd/>
          </a:ln>
        </p:spPr>
        <p:txBody>
          <a:bodyPr>
            <a:spAutoFit/>
          </a:bodyPr>
          <a:lstStyle/>
          <a:p>
            <a:pPr>
              <a:spcBef>
                <a:spcPct val="50000"/>
              </a:spcBef>
            </a:pPr>
            <a:r>
              <a:rPr lang="en-GB" sz="2000"/>
              <a:t>The Jews were helped off the cattle trucks by Jews who were specially selected to help the Nazis</a:t>
            </a:r>
          </a:p>
        </p:txBody>
      </p:sp>
      <p:sp>
        <p:nvSpPr>
          <p:cNvPr id="23559" name="Text Box 7"/>
          <p:cNvSpPr txBox="1">
            <a:spLocks noChangeArrowheads="1"/>
          </p:cNvSpPr>
          <p:nvPr/>
        </p:nvSpPr>
        <p:spPr bwMode="auto">
          <a:xfrm>
            <a:off x="6324600" y="4800600"/>
            <a:ext cx="2590800" cy="1616075"/>
          </a:xfrm>
          <a:prstGeom prst="rect">
            <a:avLst/>
          </a:prstGeom>
          <a:noFill/>
          <a:ln w="9525">
            <a:noFill/>
            <a:miter lim="800000"/>
            <a:headEnd/>
            <a:tailEnd/>
          </a:ln>
        </p:spPr>
        <p:txBody>
          <a:bodyPr>
            <a:spAutoFit/>
          </a:bodyPr>
          <a:lstStyle/>
          <a:p>
            <a:pPr>
              <a:spcBef>
                <a:spcPct val="50000"/>
              </a:spcBef>
            </a:pPr>
            <a:r>
              <a:rPr lang="en-GB" sz="2000"/>
              <a:t>At some death camps the Nazis would play records of classical music to help calm down the new arrivals.</a:t>
            </a:r>
          </a:p>
        </p:txBody>
      </p:sp>
      <p:sp>
        <p:nvSpPr>
          <p:cNvPr id="23560" name="Text Box 8"/>
          <p:cNvSpPr txBox="1">
            <a:spLocks noChangeArrowheads="1"/>
          </p:cNvSpPr>
          <p:nvPr/>
        </p:nvSpPr>
        <p:spPr bwMode="auto">
          <a:xfrm>
            <a:off x="3048000" y="4953000"/>
            <a:ext cx="2743200" cy="1616075"/>
          </a:xfrm>
          <a:prstGeom prst="rect">
            <a:avLst/>
          </a:prstGeom>
          <a:noFill/>
          <a:ln w="9525">
            <a:noFill/>
            <a:miter lim="800000"/>
            <a:headEnd/>
            <a:tailEnd/>
          </a:ln>
        </p:spPr>
        <p:txBody>
          <a:bodyPr>
            <a:spAutoFit/>
          </a:bodyPr>
          <a:lstStyle/>
          <a:p>
            <a:pPr>
              <a:spcBef>
                <a:spcPct val="50000"/>
              </a:spcBef>
            </a:pPr>
            <a:r>
              <a:rPr lang="en-GB" sz="2000"/>
              <a:t>At Auschwitz the new arrivals were calmed down by a Jewish orchestra playing classical music.</a:t>
            </a:r>
          </a:p>
        </p:txBody>
      </p:sp>
      <p:sp>
        <p:nvSpPr>
          <p:cNvPr id="23561" name="Line 9"/>
          <p:cNvSpPr>
            <a:spLocks noChangeShapeType="1"/>
          </p:cNvSpPr>
          <p:nvPr/>
        </p:nvSpPr>
        <p:spPr bwMode="auto">
          <a:xfrm flipV="1">
            <a:off x="5638800" y="1981200"/>
            <a:ext cx="685800" cy="838200"/>
          </a:xfrm>
          <a:prstGeom prst="line">
            <a:avLst/>
          </a:prstGeom>
          <a:noFill/>
          <a:ln w="9525">
            <a:solidFill>
              <a:schemeClr val="tx1"/>
            </a:solidFill>
            <a:round/>
            <a:headEnd/>
            <a:tailEnd type="triangle" w="med" len="med"/>
          </a:ln>
        </p:spPr>
        <p:txBody>
          <a:bodyPr wrap="none" anchor="ctr"/>
          <a:lstStyle/>
          <a:p>
            <a:endParaRPr lang="en-US"/>
          </a:p>
        </p:txBody>
      </p:sp>
      <p:sp>
        <p:nvSpPr>
          <p:cNvPr id="23562" name="Line 10"/>
          <p:cNvSpPr>
            <a:spLocks noChangeShapeType="1"/>
          </p:cNvSpPr>
          <p:nvPr/>
        </p:nvSpPr>
        <p:spPr bwMode="auto">
          <a:xfrm>
            <a:off x="5715000" y="3505200"/>
            <a:ext cx="762000" cy="0"/>
          </a:xfrm>
          <a:prstGeom prst="line">
            <a:avLst/>
          </a:prstGeom>
          <a:noFill/>
          <a:ln w="9525">
            <a:solidFill>
              <a:schemeClr val="tx1"/>
            </a:solidFill>
            <a:round/>
            <a:headEnd/>
            <a:tailEnd type="triangle" w="med" len="med"/>
          </a:ln>
        </p:spPr>
        <p:txBody>
          <a:bodyPr wrap="none" anchor="ctr"/>
          <a:lstStyle/>
          <a:p>
            <a:endParaRPr lang="en-US"/>
          </a:p>
        </p:txBody>
      </p:sp>
      <p:sp>
        <p:nvSpPr>
          <p:cNvPr id="23563" name="Line 11"/>
          <p:cNvSpPr>
            <a:spLocks noChangeShapeType="1"/>
          </p:cNvSpPr>
          <p:nvPr/>
        </p:nvSpPr>
        <p:spPr bwMode="auto">
          <a:xfrm>
            <a:off x="5638800" y="4191000"/>
            <a:ext cx="838200" cy="762000"/>
          </a:xfrm>
          <a:prstGeom prst="line">
            <a:avLst/>
          </a:prstGeom>
          <a:noFill/>
          <a:ln w="9525">
            <a:solidFill>
              <a:schemeClr val="tx1"/>
            </a:solidFill>
            <a:round/>
            <a:headEnd/>
            <a:tailEnd type="triangle" w="med" len="med"/>
          </a:ln>
        </p:spPr>
        <p:txBody>
          <a:bodyPr wrap="none" anchor="ctr"/>
          <a:lstStyle/>
          <a:p>
            <a:endParaRPr lang="en-US"/>
          </a:p>
        </p:txBody>
      </p:sp>
      <p:sp>
        <p:nvSpPr>
          <p:cNvPr id="23564" name="Line 12"/>
          <p:cNvSpPr>
            <a:spLocks noChangeShapeType="1"/>
          </p:cNvSpPr>
          <p:nvPr/>
        </p:nvSpPr>
        <p:spPr bwMode="auto">
          <a:xfrm flipH="1">
            <a:off x="5562600" y="5638800"/>
            <a:ext cx="990600" cy="0"/>
          </a:xfrm>
          <a:prstGeom prst="line">
            <a:avLst/>
          </a:prstGeom>
          <a:noFill/>
          <a:ln w="9525">
            <a:solidFill>
              <a:schemeClr val="tx1"/>
            </a:solidFill>
            <a:round/>
            <a:headEnd/>
            <a:tailEnd type="triangle" w="med" len="med"/>
          </a:ln>
        </p:spPr>
        <p:txBody>
          <a:bodyPr wrap="none" anchor="ctr"/>
          <a:lstStyle/>
          <a:p>
            <a:endParaRPr lang="en-US"/>
          </a:p>
        </p:txBody>
      </p:sp>
      <p:sp>
        <p:nvSpPr>
          <p:cNvPr id="23566" name="Text Box 14"/>
          <p:cNvSpPr txBox="1">
            <a:spLocks noChangeArrowheads="1"/>
          </p:cNvSpPr>
          <p:nvPr/>
        </p:nvSpPr>
        <p:spPr bwMode="auto">
          <a:xfrm>
            <a:off x="304800" y="1371600"/>
            <a:ext cx="2514600" cy="1006475"/>
          </a:xfrm>
          <a:prstGeom prst="rect">
            <a:avLst/>
          </a:prstGeom>
          <a:noFill/>
          <a:ln w="9525">
            <a:noFill/>
            <a:miter lim="800000"/>
            <a:headEnd/>
            <a:tailEnd/>
          </a:ln>
        </p:spPr>
        <p:txBody>
          <a:bodyPr>
            <a:spAutoFit/>
          </a:bodyPr>
          <a:lstStyle/>
          <a:p>
            <a:pPr>
              <a:spcBef>
                <a:spcPct val="50000"/>
              </a:spcBef>
            </a:pPr>
            <a:r>
              <a:rPr lang="en-GB" sz="2000"/>
              <a:t>All new arrivals went through a process known as ‘selection.’</a:t>
            </a:r>
          </a:p>
        </p:txBody>
      </p:sp>
      <p:sp>
        <p:nvSpPr>
          <p:cNvPr id="23567" name="Text Box 15"/>
          <p:cNvSpPr txBox="1">
            <a:spLocks noChangeArrowheads="1"/>
          </p:cNvSpPr>
          <p:nvPr/>
        </p:nvSpPr>
        <p:spPr bwMode="auto">
          <a:xfrm>
            <a:off x="152400" y="2514600"/>
            <a:ext cx="2514600" cy="1920875"/>
          </a:xfrm>
          <a:prstGeom prst="rect">
            <a:avLst/>
          </a:prstGeom>
          <a:noFill/>
          <a:ln w="9525">
            <a:noFill/>
            <a:miter lim="800000"/>
            <a:headEnd/>
            <a:tailEnd/>
          </a:ln>
        </p:spPr>
        <p:txBody>
          <a:bodyPr>
            <a:spAutoFit/>
          </a:bodyPr>
          <a:lstStyle/>
          <a:p>
            <a:pPr>
              <a:spcBef>
                <a:spcPct val="50000"/>
              </a:spcBef>
            </a:pPr>
            <a:r>
              <a:rPr lang="en-GB" sz="2000"/>
              <a:t>Mothers, children, the old &amp; sick were sent straight to the ‘showers’ which were really the gas chambers.</a:t>
            </a:r>
          </a:p>
        </p:txBody>
      </p:sp>
      <p:sp>
        <p:nvSpPr>
          <p:cNvPr id="23568" name="Text Box 16"/>
          <p:cNvSpPr txBox="1">
            <a:spLocks noChangeArrowheads="1"/>
          </p:cNvSpPr>
          <p:nvPr/>
        </p:nvSpPr>
        <p:spPr bwMode="auto">
          <a:xfrm>
            <a:off x="304800" y="4724400"/>
            <a:ext cx="2438400" cy="1920875"/>
          </a:xfrm>
          <a:prstGeom prst="rect">
            <a:avLst/>
          </a:prstGeom>
          <a:noFill/>
          <a:ln w="9525">
            <a:noFill/>
            <a:miter lim="800000"/>
            <a:headEnd/>
            <a:tailEnd/>
          </a:ln>
        </p:spPr>
        <p:txBody>
          <a:bodyPr>
            <a:spAutoFit/>
          </a:bodyPr>
          <a:lstStyle/>
          <a:p>
            <a:pPr>
              <a:spcBef>
                <a:spcPct val="50000"/>
              </a:spcBef>
            </a:pPr>
            <a:r>
              <a:rPr lang="en-GB" sz="2000"/>
              <a:t>The able bodied were sent to work camp were they were killed through a process known as ‘destruction through work.’</a:t>
            </a:r>
          </a:p>
        </p:txBody>
      </p:sp>
      <p:sp>
        <p:nvSpPr>
          <p:cNvPr id="23569" name="Line 17"/>
          <p:cNvSpPr>
            <a:spLocks noChangeShapeType="1"/>
          </p:cNvSpPr>
          <p:nvPr/>
        </p:nvSpPr>
        <p:spPr bwMode="auto">
          <a:xfrm flipH="1" flipV="1">
            <a:off x="2743200" y="1981200"/>
            <a:ext cx="381000" cy="838200"/>
          </a:xfrm>
          <a:prstGeom prst="line">
            <a:avLst/>
          </a:prstGeom>
          <a:noFill/>
          <a:ln w="9525">
            <a:solidFill>
              <a:schemeClr val="tx1"/>
            </a:solidFill>
            <a:round/>
            <a:headEnd/>
            <a:tailEnd type="triangle" w="med" len="med"/>
          </a:ln>
        </p:spPr>
        <p:txBody>
          <a:bodyPr wrap="none" anchor="ctr"/>
          <a:lstStyle/>
          <a:p>
            <a:endParaRPr lang="en-US"/>
          </a:p>
        </p:txBody>
      </p:sp>
      <p:sp>
        <p:nvSpPr>
          <p:cNvPr id="23570" name="Line 18"/>
          <p:cNvSpPr>
            <a:spLocks noChangeShapeType="1"/>
          </p:cNvSpPr>
          <p:nvPr/>
        </p:nvSpPr>
        <p:spPr bwMode="auto">
          <a:xfrm flipH="1">
            <a:off x="2590800" y="3505200"/>
            <a:ext cx="457200" cy="0"/>
          </a:xfrm>
          <a:prstGeom prst="line">
            <a:avLst/>
          </a:prstGeom>
          <a:noFill/>
          <a:ln w="9525">
            <a:solidFill>
              <a:schemeClr val="tx1"/>
            </a:solidFill>
            <a:round/>
            <a:headEnd/>
            <a:tailEnd type="triangle" w="med" len="med"/>
          </a:ln>
        </p:spPr>
        <p:txBody>
          <a:bodyPr wrap="none" anchor="ctr"/>
          <a:lstStyle/>
          <a:p>
            <a:endParaRPr lang="en-US"/>
          </a:p>
        </p:txBody>
      </p:sp>
      <p:sp>
        <p:nvSpPr>
          <p:cNvPr id="23571" name="Line 19"/>
          <p:cNvSpPr>
            <a:spLocks noChangeShapeType="1"/>
          </p:cNvSpPr>
          <p:nvPr/>
        </p:nvSpPr>
        <p:spPr bwMode="auto">
          <a:xfrm flipH="1">
            <a:off x="2590800" y="4267200"/>
            <a:ext cx="457200" cy="609600"/>
          </a:xfrm>
          <a:prstGeom prst="line">
            <a:avLst/>
          </a:prstGeom>
          <a:noFill/>
          <a:ln w="9525">
            <a:solidFill>
              <a:schemeClr val="tx1"/>
            </a:solidFill>
            <a:round/>
            <a:headEnd/>
            <a:tailEnd type="triangle" w="med" len="med"/>
          </a:ln>
        </p:spPr>
        <p:txBody>
          <a:bodyPr wrap="none" anchor="ct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2" fill="hold" grpId="0" nodeType="clickEffect">
                                  <p:stCondLst>
                                    <p:cond delay="0"/>
                                  </p:stCondLst>
                                  <p:childTnLst>
                                    <p:set>
                                      <p:cBhvr>
                                        <p:cTn id="6" dur="1" fill="hold">
                                          <p:stCondLst>
                                            <p:cond delay="0"/>
                                          </p:stCondLst>
                                        </p:cTn>
                                        <p:tgtEl>
                                          <p:spTgt spid="23561"/>
                                        </p:tgtEl>
                                        <p:attrNameLst>
                                          <p:attrName>style.visibility</p:attrName>
                                        </p:attrNameLst>
                                      </p:cBhvr>
                                      <p:to>
                                        <p:strVal val="visible"/>
                                      </p:to>
                                    </p:set>
                                    <p:anim calcmode="lin" valueType="num">
                                      <p:cBhvr additive="base">
                                        <p:cTn id="7" dur="500" fill="hold"/>
                                        <p:tgtEl>
                                          <p:spTgt spid="23561"/>
                                        </p:tgtEl>
                                        <p:attrNameLst>
                                          <p:attrName>ppt_x</p:attrName>
                                        </p:attrNameLst>
                                      </p:cBhvr>
                                      <p:tavLst>
                                        <p:tav tm="0">
                                          <p:val>
                                            <p:strVal val="0-#ppt_w/2"/>
                                          </p:val>
                                        </p:tav>
                                        <p:tav tm="100000">
                                          <p:val>
                                            <p:strVal val="#ppt_x"/>
                                          </p:val>
                                        </p:tav>
                                      </p:tavLst>
                                    </p:anim>
                                    <p:anim calcmode="lin" valueType="num">
                                      <p:cBhvr additive="base">
                                        <p:cTn id="8" dur="500" fill="hold"/>
                                        <p:tgtEl>
                                          <p:spTgt spid="2356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23557"/>
                                        </p:tgtEl>
                                        <p:attrNameLst>
                                          <p:attrName>style.visibility</p:attrName>
                                        </p:attrNameLst>
                                      </p:cBhvr>
                                      <p:to>
                                        <p:strVal val="visible"/>
                                      </p:to>
                                    </p:set>
                                    <p:anim calcmode="lin" valueType="num">
                                      <p:cBhvr additive="base">
                                        <p:cTn id="13" dur="500" fill="hold"/>
                                        <p:tgtEl>
                                          <p:spTgt spid="23557"/>
                                        </p:tgtEl>
                                        <p:attrNameLst>
                                          <p:attrName>ppt_x</p:attrName>
                                        </p:attrNameLst>
                                      </p:cBhvr>
                                      <p:tavLst>
                                        <p:tav tm="0">
                                          <p:val>
                                            <p:strVal val="1+#ppt_w/2"/>
                                          </p:val>
                                        </p:tav>
                                        <p:tav tm="100000">
                                          <p:val>
                                            <p:strVal val="#ppt_x"/>
                                          </p:val>
                                        </p:tav>
                                      </p:tavLst>
                                    </p:anim>
                                    <p:anim calcmode="lin" valueType="num">
                                      <p:cBhvr additive="base">
                                        <p:cTn id="14" dur="500" fill="hold"/>
                                        <p:tgtEl>
                                          <p:spTgt spid="23557"/>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3562"/>
                                        </p:tgtEl>
                                        <p:attrNameLst>
                                          <p:attrName>style.visibility</p:attrName>
                                        </p:attrNameLst>
                                      </p:cBhvr>
                                      <p:to>
                                        <p:strVal val="visible"/>
                                      </p:to>
                                    </p:set>
                                    <p:anim calcmode="lin" valueType="num">
                                      <p:cBhvr additive="base">
                                        <p:cTn id="19" dur="500" fill="hold"/>
                                        <p:tgtEl>
                                          <p:spTgt spid="23562"/>
                                        </p:tgtEl>
                                        <p:attrNameLst>
                                          <p:attrName>ppt_x</p:attrName>
                                        </p:attrNameLst>
                                      </p:cBhvr>
                                      <p:tavLst>
                                        <p:tav tm="0">
                                          <p:val>
                                            <p:strVal val="0-#ppt_w/2"/>
                                          </p:val>
                                        </p:tav>
                                        <p:tav tm="100000">
                                          <p:val>
                                            <p:strVal val="#ppt_x"/>
                                          </p:val>
                                        </p:tav>
                                      </p:tavLst>
                                    </p:anim>
                                    <p:anim calcmode="lin" valueType="num">
                                      <p:cBhvr additive="base">
                                        <p:cTn id="20" dur="500" fill="hold"/>
                                        <p:tgtEl>
                                          <p:spTgt spid="23562"/>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23558"/>
                                        </p:tgtEl>
                                        <p:attrNameLst>
                                          <p:attrName>style.visibility</p:attrName>
                                        </p:attrNameLst>
                                      </p:cBhvr>
                                      <p:to>
                                        <p:strVal val="visible"/>
                                      </p:to>
                                    </p:set>
                                    <p:anim calcmode="lin" valueType="num">
                                      <p:cBhvr additive="base">
                                        <p:cTn id="25" dur="500" fill="hold"/>
                                        <p:tgtEl>
                                          <p:spTgt spid="23558"/>
                                        </p:tgtEl>
                                        <p:attrNameLst>
                                          <p:attrName>ppt_x</p:attrName>
                                        </p:attrNameLst>
                                      </p:cBhvr>
                                      <p:tavLst>
                                        <p:tav tm="0">
                                          <p:val>
                                            <p:strVal val="1+#ppt_w/2"/>
                                          </p:val>
                                        </p:tav>
                                        <p:tav tm="100000">
                                          <p:val>
                                            <p:strVal val="#ppt_x"/>
                                          </p:val>
                                        </p:tav>
                                      </p:tavLst>
                                    </p:anim>
                                    <p:anim calcmode="lin" valueType="num">
                                      <p:cBhvr additive="base">
                                        <p:cTn id="26" dur="500" fill="hold"/>
                                        <p:tgtEl>
                                          <p:spTgt spid="23558"/>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9" fill="hold" grpId="0" nodeType="clickEffect">
                                  <p:stCondLst>
                                    <p:cond delay="0"/>
                                  </p:stCondLst>
                                  <p:childTnLst>
                                    <p:set>
                                      <p:cBhvr>
                                        <p:cTn id="30" dur="1" fill="hold">
                                          <p:stCondLst>
                                            <p:cond delay="0"/>
                                          </p:stCondLst>
                                        </p:cTn>
                                        <p:tgtEl>
                                          <p:spTgt spid="23563"/>
                                        </p:tgtEl>
                                        <p:attrNameLst>
                                          <p:attrName>style.visibility</p:attrName>
                                        </p:attrNameLst>
                                      </p:cBhvr>
                                      <p:to>
                                        <p:strVal val="visible"/>
                                      </p:to>
                                    </p:set>
                                    <p:anim calcmode="lin" valueType="num">
                                      <p:cBhvr additive="base">
                                        <p:cTn id="31" dur="500" fill="hold"/>
                                        <p:tgtEl>
                                          <p:spTgt spid="23563"/>
                                        </p:tgtEl>
                                        <p:attrNameLst>
                                          <p:attrName>ppt_x</p:attrName>
                                        </p:attrNameLst>
                                      </p:cBhvr>
                                      <p:tavLst>
                                        <p:tav tm="0">
                                          <p:val>
                                            <p:strVal val="0-#ppt_w/2"/>
                                          </p:val>
                                        </p:tav>
                                        <p:tav tm="100000">
                                          <p:val>
                                            <p:strVal val="#ppt_x"/>
                                          </p:val>
                                        </p:tav>
                                      </p:tavLst>
                                    </p:anim>
                                    <p:anim calcmode="lin" valueType="num">
                                      <p:cBhvr additive="base">
                                        <p:cTn id="32" dur="500" fill="hold"/>
                                        <p:tgtEl>
                                          <p:spTgt spid="23563"/>
                                        </p:tgtEl>
                                        <p:attrNameLst>
                                          <p:attrName>ppt_y</p:attrName>
                                        </p:attrNameLst>
                                      </p:cBhvr>
                                      <p:tavLst>
                                        <p:tav tm="0">
                                          <p:val>
                                            <p:strVal val="0-#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3559"/>
                                        </p:tgtEl>
                                        <p:attrNameLst>
                                          <p:attrName>style.visibility</p:attrName>
                                        </p:attrNameLst>
                                      </p:cBhvr>
                                      <p:to>
                                        <p:strVal val="visible"/>
                                      </p:to>
                                    </p:set>
                                    <p:anim calcmode="lin" valueType="num">
                                      <p:cBhvr additive="base">
                                        <p:cTn id="37" dur="500" fill="hold"/>
                                        <p:tgtEl>
                                          <p:spTgt spid="23559"/>
                                        </p:tgtEl>
                                        <p:attrNameLst>
                                          <p:attrName>ppt_x</p:attrName>
                                        </p:attrNameLst>
                                      </p:cBhvr>
                                      <p:tavLst>
                                        <p:tav tm="0">
                                          <p:val>
                                            <p:strVal val="#ppt_x"/>
                                          </p:val>
                                        </p:tav>
                                        <p:tav tm="100000">
                                          <p:val>
                                            <p:strVal val="#ppt_x"/>
                                          </p:val>
                                        </p:tav>
                                      </p:tavLst>
                                    </p:anim>
                                    <p:anim calcmode="lin" valueType="num">
                                      <p:cBhvr additive="base">
                                        <p:cTn id="38" dur="500" fill="hold"/>
                                        <p:tgtEl>
                                          <p:spTgt spid="23559"/>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2" fill="hold" grpId="0" nodeType="clickEffect">
                                  <p:stCondLst>
                                    <p:cond delay="0"/>
                                  </p:stCondLst>
                                  <p:childTnLst>
                                    <p:set>
                                      <p:cBhvr>
                                        <p:cTn id="42" dur="1" fill="hold">
                                          <p:stCondLst>
                                            <p:cond delay="0"/>
                                          </p:stCondLst>
                                        </p:cTn>
                                        <p:tgtEl>
                                          <p:spTgt spid="23564"/>
                                        </p:tgtEl>
                                        <p:attrNameLst>
                                          <p:attrName>style.visibility</p:attrName>
                                        </p:attrNameLst>
                                      </p:cBhvr>
                                      <p:to>
                                        <p:strVal val="visible"/>
                                      </p:to>
                                    </p:set>
                                    <p:anim calcmode="lin" valueType="num">
                                      <p:cBhvr additive="base">
                                        <p:cTn id="43" dur="500" fill="hold"/>
                                        <p:tgtEl>
                                          <p:spTgt spid="23564"/>
                                        </p:tgtEl>
                                        <p:attrNameLst>
                                          <p:attrName>ppt_x</p:attrName>
                                        </p:attrNameLst>
                                      </p:cBhvr>
                                      <p:tavLst>
                                        <p:tav tm="0">
                                          <p:val>
                                            <p:strVal val="1+#ppt_w/2"/>
                                          </p:val>
                                        </p:tav>
                                        <p:tav tm="100000">
                                          <p:val>
                                            <p:strVal val="#ppt_x"/>
                                          </p:val>
                                        </p:tav>
                                      </p:tavLst>
                                    </p:anim>
                                    <p:anim calcmode="lin" valueType="num">
                                      <p:cBhvr additive="base">
                                        <p:cTn id="44" dur="500" fill="hold"/>
                                        <p:tgtEl>
                                          <p:spTgt spid="23564"/>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23560"/>
                                        </p:tgtEl>
                                        <p:attrNameLst>
                                          <p:attrName>style.visibility</p:attrName>
                                        </p:attrNameLst>
                                      </p:cBhvr>
                                      <p:to>
                                        <p:strVal val="visible"/>
                                      </p:to>
                                    </p:set>
                                    <p:anim calcmode="lin" valueType="num">
                                      <p:cBhvr additive="base">
                                        <p:cTn id="49" dur="500" fill="hold"/>
                                        <p:tgtEl>
                                          <p:spTgt spid="23560"/>
                                        </p:tgtEl>
                                        <p:attrNameLst>
                                          <p:attrName>ppt_x</p:attrName>
                                        </p:attrNameLst>
                                      </p:cBhvr>
                                      <p:tavLst>
                                        <p:tav tm="0">
                                          <p:val>
                                            <p:strVal val="#ppt_x"/>
                                          </p:val>
                                        </p:tav>
                                        <p:tav tm="100000">
                                          <p:val>
                                            <p:strVal val="#ppt_x"/>
                                          </p:val>
                                        </p:tav>
                                      </p:tavLst>
                                    </p:anim>
                                    <p:anim calcmode="lin" valueType="num">
                                      <p:cBhvr additive="base">
                                        <p:cTn id="50" dur="500" fill="hold"/>
                                        <p:tgtEl>
                                          <p:spTgt spid="23560"/>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3" fill="hold" grpId="0" nodeType="clickEffect">
                                  <p:stCondLst>
                                    <p:cond delay="0"/>
                                  </p:stCondLst>
                                  <p:childTnLst>
                                    <p:set>
                                      <p:cBhvr>
                                        <p:cTn id="54" dur="1" fill="hold">
                                          <p:stCondLst>
                                            <p:cond delay="0"/>
                                          </p:stCondLst>
                                        </p:cTn>
                                        <p:tgtEl>
                                          <p:spTgt spid="23571"/>
                                        </p:tgtEl>
                                        <p:attrNameLst>
                                          <p:attrName>style.visibility</p:attrName>
                                        </p:attrNameLst>
                                      </p:cBhvr>
                                      <p:to>
                                        <p:strVal val="visible"/>
                                      </p:to>
                                    </p:set>
                                    <p:anim calcmode="lin" valueType="num">
                                      <p:cBhvr additive="base">
                                        <p:cTn id="55" dur="500" fill="hold"/>
                                        <p:tgtEl>
                                          <p:spTgt spid="23571"/>
                                        </p:tgtEl>
                                        <p:attrNameLst>
                                          <p:attrName>ppt_x</p:attrName>
                                        </p:attrNameLst>
                                      </p:cBhvr>
                                      <p:tavLst>
                                        <p:tav tm="0">
                                          <p:val>
                                            <p:strVal val="1+#ppt_w/2"/>
                                          </p:val>
                                        </p:tav>
                                        <p:tav tm="100000">
                                          <p:val>
                                            <p:strVal val="#ppt_x"/>
                                          </p:val>
                                        </p:tav>
                                      </p:tavLst>
                                    </p:anim>
                                    <p:anim calcmode="lin" valueType="num">
                                      <p:cBhvr additive="base">
                                        <p:cTn id="56" dur="500" fill="hold"/>
                                        <p:tgtEl>
                                          <p:spTgt spid="23571"/>
                                        </p:tgtEl>
                                        <p:attrNameLst>
                                          <p:attrName>ppt_y</p:attrName>
                                        </p:attrNameLst>
                                      </p:cBhvr>
                                      <p:tavLst>
                                        <p:tav tm="0">
                                          <p:val>
                                            <p:strVal val="0-#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8" fill="hold" grpId="0" nodeType="clickEffect">
                                  <p:stCondLst>
                                    <p:cond delay="0"/>
                                  </p:stCondLst>
                                  <p:childTnLst>
                                    <p:set>
                                      <p:cBhvr>
                                        <p:cTn id="60" dur="1" fill="hold">
                                          <p:stCondLst>
                                            <p:cond delay="0"/>
                                          </p:stCondLst>
                                        </p:cTn>
                                        <p:tgtEl>
                                          <p:spTgt spid="23568"/>
                                        </p:tgtEl>
                                        <p:attrNameLst>
                                          <p:attrName>style.visibility</p:attrName>
                                        </p:attrNameLst>
                                      </p:cBhvr>
                                      <p:to>
                                        <p:strVal val="visible"/>
                                      </p:to>
                                    </p:set>
                                    <p:anim calcmode="lin" valueType="num">
                                      <p:cBhvr additive="base">
                                        <p:cTn id="61" dur="500" fill="hold"/>
                                        <p:tgtEl>
                                          <p:spTgt spid="23568"/>
                                        </p:tgtEl>
                                        <p:attrNameLst>
                                          <p:attrName>ppt_x</p:attrName>
                                        </p:attrNameLst>
                                      </p:cBhvr>
                                      <p:tavLst>
                                        <p:tav tm="0">
                                          <p:val>
                                            <p:strVal val="0-#ppt_w/2"/>
                                          </p:val>
                                        </p:tav>
                                        <p:tav tm="100000">
                                          <p:val>
                                            <p:strVal val="#ppt_x"/>
                                          </p:val>
                                        </p:tav>
                                      </p:tavLst>
                                    </p:anim>
                                    <p:anim calcmode="lin" valueType="num">
                                      <p:cBhvr additive="base">
                                        <p:cTn id="62" dur="500" fill="hold"/>
                                        <p:tgtEl>
                                          <p:spTgt spid="23568"/>
                                        </p:tgtEl>
                                        <p:attrNameLst>
                                          <p:attrName>ppt_y</p:attrName>
                                        </p:attrNameLst>
                                      </p:cBhvr>
                                      <p:tavLst>
                                        <p:tav tm="0">
                                          <p:val>
                                            <p:strVal val="#ppt_y"/>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2" fill="hold" grpId="0" nodeType="clickEffect">
                                  <p:stCondLst>
                                    <p:cond delay="0"/>
                                  </p:stCondLst>
                                  <p:childTnLst>
                                    <p:set>
                                      <p:cBhvr>
                                        <p:cTn id="66" dur="1" fill="hold">
                                          <p:stCondLst>
                                            <p:cond delay="0"/>
                                          </p:stCondLst>
                                        </p:cTn>
                                        <p:tgtEl>
                                          <p:spTgt spid="23570"/>
                                        </p:tgtEl>
                                        <p:attrNameLst>
                                          <p:attrName>style.visibility</p:attrName>
                                        </p:attrNameLst>
                                      </p:cBhvr>
                                      <p:to>
                                        <p:strVal val="visible"/>
                                      </p:to>
                                    </p:set>
                                    <p:anim calcmode="lin" valueType="num">
                                      <p:cBhvr additive="base">
                                        <p:cTn id="67" dur="500" fill="hold"/>
                                        <p:tgtEl>
                                          <p:spTgt spid="23570"/>
                                        </p:tgtEl>
                                        <p:attrNameLst>
                                          <p:attrName>ppt_x</p:attrName>
                                        </p:attrNameLst>
                                      </p:cBhvr>
                                      <p:tavLst>
                                        <p:tav tm="0">
                                          <p:val>
                                            <p:strVal val="1+#ppt_w/2"/>
                                          </p:val>
                                        </p:tav>
                                        <p:tav tm="100000">
                                          <p:val>
                                            <p:strVal val="#ppt_x"/>
                                          </p:val>
                                        </p:tav>
                                      </p:tavLst>
                                    </p:anim>
                                    <p:anim calcmode="lin" valueType="num">
                                      <p:cBhvr additive="base">
                                        <p:cTn id="68" dur="500" fill="hold"/>
                                        <p:tgtEl>
                                          <p:spTgt spid="23570"/>
                                        </p:tgtEl>
                                        <p:attrNameLst>
                                          <p:attrName>ppt_y</p:attrName>
                                        </p:attrNameLst>
                                      </p:cBhvr>
                                      <p:tavLst>
                                        <p:tav tm="0">
                                          <p:val>
                                            <p:strVal val="#ppt_y"/>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8" fill="hold" grpId="0" nodeType="clickEffect">
                                  <p:stCondLst>
                                    <p:cond delay="0"/>
                                  </p:stCondLst>
                                  <p:childTnLst>
                                    <p:set>
                                      <p:cBhvr>
                                        <p:cTn id="72" dur="1" fill="hold">
                                          <p:stCondLst>
                                            <p:cond delay="0"/>
                                          </p:stCondLst>
                                        </p:cTn>
                                        <p:tgtEl>
                                          <p:spTgt spid="23567"/>
                                        </p:tgtEl>
                                        <p:attrNameLst>
                                          <p:attrName>style.visibility</p:attrName>
                                        </p:attrNameLst>
                                      </p:cBhvr>
                                      <p:to>
                                        <p:strVal val="visible"/>
                                      </p:to>
                                    </p:set>
                                    <p:anim calcmode="lin" valueType="num">
                                      <p:cBhvr additive="base">
                                        <p:cTn id="73" dur="500" fill="hold"/>
                                        <p:tgtEl>
                                          <p:spTgt spid="23567"/>
                                        </p:tgtEl>
                                        <p:attrNameLst>
                                          <p:attrName>ppt_x</p:attrName>
                                        </p:attrNameLst>
                                      </p:cBhvr>
                                      <p:tavLst>
                                        <p:tav tm="0">
                                          <p:val>
                                            <p:strVal val="0-#ppt_w/2"/>
                                          </p:val>
                                        </p:tav>
                                        <p:tav tm="100000">
                                          <p:val>
                                            <p:strVal val="#ppt_x"/>
                                          </p:val>
                                        </p:tav>
                                      </p:tavLst>
                                    </p:anim>
                                    <p:anim calcmode="lin" valueType="num">
                                      <p:cBhvr additive="base">
                                        <p:cTn id="74" dur="500" fill="hold"/>
                                        <p:tgtEl>
                                          <p:spTgt spid="23567"/>
                                        </p:tgtEl>
                                        <p:attrNameLst>
                                          <p:attrName>ppt_y</p:attrName>
                                        </p:attrNameLst>
                                      </p:cBhvr>
                                      <p:tavLst>
                                        <p:tav tm="0">
                                          <p:val>
                                            <p:strVal val="#ppt_y"/>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6" fill="hold" grpId="0" nodeType="clickEffect">
                                  <p:stCondLst>
                                    <p:cond delay="0"/>
                                  </p:stCondLst>
                                  <p:childTnLst>
                                    <p:set>
                                      <p:cBhvr>
                                        <p:cTn id="78" dur="1" fill="hold">
                                          <p:stCondLst>
                                            <p:cond delay="0"/>
                                          </p:stCondLst>
                                        </p:cTn>
                                        <p:tgtEl>
                                          <p:spTgt spid="23569"/>
                                        </p:tgtEl>
                                        <p:attrNameLst>
                                          <p:attrName>style.visibility</p:attrName>
                                        </p:attrNameLst>
                                      </p:cBhvr>
                                      <p:to>
                                        <p:strVal val="visible"/>
                                      </p:to>
                                    </p:set>
                                    <p:anim calcmode="lin" valueType="num">
                                      <p:cBhvr additive="base">
                                        <p:cTn id="79" dur="500" fill="hold"/>
                                        <p:tgtEl>
                                          <p:spTgt spid="23569"/>
                                        </p:tgtEl>
                                        <p:attrNameLst>
                                          <p:attrName>ppt_x</p:attrName>
                                        </p:attrNameLst>
                                      </p:cBhvr>
                                      <p:tavLst>
                                        <p:tav tm="0">
                                          <p:val>
                                            <p:strVal val="1+#ppt_w/2"/>
                                          </p:val>
                                        </p:tav>
                                        <p:tav tm="100000">
                                          <p:val>
                                            <p:strVal val="#ppt_x"/>
                                          </p:val>
                                        </p:tav>
                                      </p:tavLst>
                                    </p:anim>
                                    <p:anim calcmode="lin" valueType="num">
                                      <p:cBhvr additive="base">
                                        <p:cTn id="80" dur="500" fill="hold"/>
                                        <p:tgtEl>
                                          <p:spTgt spid="23569"/>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8" fill="hold" grpId="0" nodeType="clickEffect">
                                  <p:stCondLst>
                                    <p:cond delay="0"/>
                                  </p:stCondLst>
                                  <p:childTnLst>
                                    <p:set>
                                      <p:cBhvr>
                                        <p:cTn id="84" dur="1" fill="hold">
                                          <p:stCondLst>
                                            <p:cond delay="0"/>
                                          </p:stCondLst>
                                        </p:cTn>
                                        <p:tgtEl>
                                          <p:spTgt spid="23566"/>
                                        </p:tgtEl>
                                        <p:attrNameLst>
                                          <p:attrName>style.visibility</p:attrName>
                                        </p:attrNameLst>
                                      </p:cBhvr>
                                      <p:to>
                                        <p:strVal val="visible"/>
                                      </p:to>
                                    </p:set>
                                    <p:anim calcmode="lin" valueType="num">
                                      <p:cBhvr additive="base">
                                        <p:cTn id="85" dur="500" fill="hold"/>
                                        <p:tgtEl>
                                          <p:spTgt spid="23566"/>
                                        </p:tgtEl>
                                        <p:attrNameLst>
                                          <p:attrName>ppt_x</p:attrName>
                                        </p:attrNameLst>
                                      </p:cBhvr>
                                      <p:tavLst>
                                        <p:tav tm="0">
                                          <p:val>
                                            <p:strVal val="0-#ppt_w/2"/>
                                          </p:val>
                                        </p:tav>
                                        <p:tav tm="100000">
                                          <p:val>
                                            <p:strVal val="#ppt_x"/>
                                          </p:val>
                                        </p:tav>
                                      </p:tavLst>
                                    </p:anim>
                                    <p:anim calcmode="lin" valueType="num">
                                      <p:cBhvr additive="base">
                                        <p:cTn id="86" dur="500" fill="hold"/>
                                        <p:tgtEl>
                                          <p:spTgt spid="2356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7" grpId="0" autoUpdateAnimBg="0"/>
      <p:bldP spid="23558" grpId="0" autoUpdateAnimBg="0"/>
      <p:bldP spid="23559" grpId="0" autoUpdateAnimBg="0"/>
      <p:bldP spid="23560" grpId="0" autoUpdateAnimBg="0"/>
      <p:bldP spid="23561" grpId="0" animBg="1"/>
      <p:bldP spid="23562" grpId="0" animBg="1"/>
      <p:bldP spid="23563" grpId="0" animBg="1"/>
      <p:bldP spid="23564" grpId="0" animBg="1"/>
      <p:bldP spid="23566" grpId="0" autoUpdateAnimBg="0"/>
      <p:bldP spid="23567" grpId="0" autoUpdateAnimBg="0"/>
      <p:bldP spid="23568" grpId="0" autoUpdateAnimBg="0"/>
      <p:bldP spid="23569" grpId="0" animBg="1"/>
      <p:bldP spid="23570" grpId="0" animBg="1"/>
      <p:bldP spid="23571"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685800" y="609600"/>
            <a:ext cx="7696200" cy="838200"/>
          </a:xfrm>
        </p:spPr>
        <p:txBody>
          <a:bodyPr/>
          <a:lstStyle/>
          <a:p>
            <a:pPr eaLnBrk="1" hangingPunct="1"/>
            <a:r>
              <a:rPr lang="en-GB" sz="4000" smtClean="0"/>
              <a:t>Entrance to </a:t>
            </a:r>
            <a:r>
              <a:rPr lang="en-GB" sz="4000" smtClean="0">
                <a:solidFill>
                  <a:schemeClr val="tx1"/>
                </a:solidFill>
              </a:rPr>
              <a:t>Auschwitz</a:t>
            </a:r>
            <a:r>
              <a:rPr lang="en-GB" b="1" smtClean="0"/>
              <a:t> </a:t>
            </a:r>
            <a:br>
              <a:rPr lang="en-GB" b="1" smtClean="0"/>
            </a:br>
            <a:endParaRPr lang="en-GB" b="1" smtClean="0"/>
          </a:p>
        </p:txBody>
      </p:sp>
      <p:pic>
        <p:nvPicPr>
          <p:cNvPr id="26627" name="Picture 3" descr="D:\HISTORY PICTURES\20thC\Anti-Semitism\BirkEntrance.jpg"/>
          <p:cNvPicPr>
            <a:picLocks noChangeAspect="1" noChangeArrowheads="1"/>
          </p:cNvPicPr>
          <p:nvPr/>
        </p:nvPicPr>
        <p:blipFill>
          <a:blip r:embed="rId3" cstate="print"/>
          <a:srcRect/>
          <a:stretch>
            <a:fillRect/>
          </a:stretch>
        </p:blipFill>
        <p:spPr bwMode="auto">
          <a:xfrm>
            <a:off x="1219200" y="1295400"/>
            <a:ext cx="6781800" cy="4592638"/>
          </a:xfrm>
          <a:prstGeom prst="rect">
            <a:avLst/>
          </a:prstGeom>
          <a:noFill/>
          <a:ln w="9525">
            <a:noFill/>
            <a:miter lim="800000"/>
            <a:headEnd/>
            <a:tailEnd/>
          </a:ln>
        </p:spPr>
      </p:pic>
      <p:sp>
        <p:nvSpPr>
          <p:cNvPr id="21508" name="Text Box 4"/>
          <p:cNvSpPr txBox="1">
            <a:spLocks noChangeArrowheads="1"/>
          </p:cNvSpPr>
          <p:nvPr/>
        </p:nvSpPr>
        <p:spPr bwMode="auto">
          <a:xfrm>
            <a:off x="914400" y="6096000"/>
            <a:ext cx="7315200" cy="457200"/>
          </a:xfrm>
          <a:prstGeom prst="rect">
            <a:avLst/>
          </a:prstGeom>
          <a:noFill/>
          <a:ln w="9525">
            <a:noFill/>
            <a:miter lim="800000"/>
            <a:headEnd/>
            <a:tailEnd/>
          </a:ln>
        </p:spPr>
        <p:txBody>
          <a:bodyPr>
            <a:spAutoFit/>
          </a:bodyPr>
          <a:lstStyle/>
          <a:p>
            <a:pPr>
              <a:spcBef>
                <a:spcPct val="50000"/>
              </a:spcBef>
            </a:pPr>
            <a:r>
              <a:rPr lang="en-GB"/>
              <a:t>Notice how it has been built to resemble a railway station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26627"/>
                                        </p:tgtEl>
                                        <p:attrNameLst>
                                          <p:attrName>style.visibility</p:attrName>
                                        </p:attrNameLst>
                                      </p:cBhvr>
                                      <p:to>
                                        <p:strVal val="visible"/>
                                      </p:to>
                                    </p:set>
                                    <p:animEffect transition="in" filter="box(in)">
                                      <p:cBhvr>
                                        <p:cTn id="7" dur="500"/>
                                        <p:tgtEl>
                                          <p:spTgt spid="266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914400" y="609600"/>
            <a:ext cx="7620000" cy="838200"/>
          </a:xfrm>
        </p:spPr>
        <p:txBody>
          <a:bodyPr/>
          <a:lstStyle/>
          <a:p>
            <a:pPr eaLnBrk="1" hangingPunct="1"/>
            <a:r>
              <a:rPr lang="en-GB" b="1" smtClean="0"/>
              <a:t>Auschwitz Orchestra</a:t>
            </a:r>
            <a:br>
              <a:rPr lang="en-GB" b="1" smtClean="0"/>
            </a:br>
            <a:endParaRPr lang="en-GB" b="1" smtClean="0"/>
          </a:p>
        </p:txBody>
      </p:sp>
      <p:pic>
        <p:nvPicPr>
          <p:cNvPr id="24579" name="Picture 3" descr="D:\HISTORY PICTURES\20thC\Anti-Semitism\auschwitz_orch.jpg"/>
          <p:cNvPicPr>
            <a:picLocks noChangeAspect="1" noChangeArrowheads="1"/>
          </p:cNvPicPr>
          <p:nvPr/>
        </p:nvPicPr>
        <p:blipFill>
          <a:blip r:embed="rId3" cstate="print"/>
          <a:srcRect/>
          <a:stretch>
            <a:fillRect/>
          </a:stretch>
        </p:blipFill>
        <p:spPr bwMode="auto">
          <a:xfrm>
            <a:off x="1219200" y="1219200"/>
            <a:ext cx="6553200" cy="4846638"/>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24579"/>
                                        </p:tgtEl>
                                        <p:attrNameLst>
                                          <p:attrName>style.visibility</p:attrName>
                                        </p:attrNameLst>
                                      </p:cBhvr>
                                      <p:to>
                                        <p:strVal val="visible"/>
                                      </p:to>
                                    </p:set>
                                    <p:animEffect transition="in" filter="box(out)">
                                      <p:cBhvr>
                                        <p:cTn id="7" dur="500"/>
                                        <p:tgtEl>
                                          <p:spTgt spid="245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685800" y="609600"/>
            <a:ext cx="7620000" cy="762000"/>
          </a:xfrm>
        </p:spPr>
        <p:txBody>
          <a:bodyPr/>
          <a:lstStyle/>
          <a:p>
            <a:pPr eaLnBrk="1" hangingPunct="1"/>
            <a:r>
              <a:rPr lang="en-GB" sz="4000" smtClean="0"/>
              <a:t>Map of Auschwitz</a:t>
            </a:r>
            <a:r>
              <a:rPr lang="en-GB" b="1" smtClean="0"/>
              <a:t/>
            </a:r>
            <a:br>
              <a:rPr lang="en-GB" b="1" smtClean="0"/>
            </a:br>
            <a:endParaRPr lang="en-GB" b="1" smtClean="0"/>
          </a:p>
        </p:txBody>
      </p:sp>
      <p:pic>
        <p:nvPicPr>
          <p:cNvPr id="25603" name="Picture 3" descr="D:\HISTORY PICTURES\20thC\Anti-Semitism\auschwitzmap.jpg"/>
          <p:cNvPicPr>
            <a:picLocks noChangeAspect="1" noChangeArrowheads="1"/>
          </p:cNvPicPr>
          <p:nvPr/>
        </p:nvPicPr>
        <p:blipFill>
          <a:blip r:embed="rId3" cstate="print"/>
          <a:srcRect/>
          <a:stretch>
            <a:fillRect/>
          </a:stretch>
        </p:blipFill>
        <p:spPr bwMode="auto">
          <a:xfrm>
            <a:off x="685800" y="1295400"/>
            <a:ext cx="7467600" cy="4900613"/>
          </a:xfrm>
          <a:prstGeom prst="rect">
            <a:avLst/>
          </a:prstGeom>
          <a:noFill/>
          <a:ln w="9525">
            <a:noFill/>
            <a:miter lim="800000"/>
            <a:headEnd/>
            <a:tailEnd/>
          </a:ln>
        </p:spPr>
      </p:pic>
      <p:sp>
        <p:nvSpPr>
          <p:cNvPr id="25604" name="Text Box 4"/>
          <p:cNvSpPr txBox="1">
            <a:spLocks noChangeArrowheads="1"/>
          </p:cNvSpPr>
          <p:nvPr/>
        </p:nvSpPr>
        <p:spPr bwMode="auto">
          <a:xfrm>
            <a:off x="5105400" y="1447800"/>
            <a:ext cx="2362200" cy="457200"/>
          </a:xfrm>
          <a:prstGeom prst="rect">
            <a:avLst/>
          </a:prstGeom>
          <a:noFill/>
          <a:ln w="9525">
            <a:noFill/>
            <a:miter lim="800000"/>
            <a:headEnd/>
            <a:tailEnd/>
          </a:ln>
        </p:spPr>
        <p:txBody>
          <a:bodyPr>
            <a:spAutoFit/>
          </a:bodyPr>
          <a:lstStyle/>
          <a:p>
            <a:pPr>
              <a:spcBef>
                <a:spcPct val="50000"/>
              </a:spcBef>
            </a:pPr>
            <a:r>
              <a:rPr lang="en-GB">
                <a:solidFill>
                  <a:srgbClr val="FF3300"/>
                </a:solidFill>
              </a:rPr>
              <a:t>New Arrivals</a:t>
            </a:r>
          </a:p>
        </p:txBody>
      </p:sp>
      <p:sp>
        <p:nvSpPr>
          <p:cNvPr id="25605" name="Line 5"/>
          <p:cNvSpPr>
            <a:spLocks noChangeShapeType="1"/>
          </p:cNvSpPr>
          <p:nvPr/>
        </p:nvSpPr>
        <p:spPr bwMode="auto">
          <a:xfrm flipH="1">
            <a:off x="1905000" y="1828800"/>
            <a:ext cx="3505200" cy="1600200"/>
          </a:xfrm>
          <a:prstGeom prst="line">
            <a:avLst/>
          </a:prstGeom>
          <a:noFill/>
          <a:ln w="25400">
            <a:solidFill>
              <a:srgbClr val="FF0000"/>
            </a:solidFill>
            <a:round/>
            <a:headEnd/>
            <a:tailEnd type="triangle" w="med" len="med"/>
          </a:ln>
        </p:spPr>
        <p:txBody>
          <a:bodyPr wrap="none" anchor="ctr"/>
          <a:lstStyle/>
          <a:p>
            <a:endParaRPr lang="en-US"/>
          </a:p>
        </p:txBody>
      </p:sp>
      <p:sp>
        <p:nvSpPr>
          <p:cNvPr id="25606" name="Oval 6"/>
          <p:cNvSpPr>
            <a:spLocks noChangeArrowheads="1"/>
          </p:cNvSpPr>
          <p:nvPr/>
        </p:nvSpPr>
        <p:spPr bwMode="auto">
          <a:xfrm>
            <a:off x="1371600" y="3352800"/>
            <a:ext cx="609600" cy="533400"/>
          </a:xfrm>
          <a:prstGeom prst="ellipse">
            <a:avLst/>
          </a:prstGeom>
          <a:noFill/>
          <a:ln w="25400">
            <a:solidFill>
              <a:schemeClr val="hlink"/>
            </a:solidFill>
            <a:round/>
            <a:headEnd/>
            <a:tailEnd/>
          </a:ln>
        </p:spPr>
        <p:txBody>
          <a:bodyPr wrap="none" anchor="ctr"/>
          <a:lstStyle/>
          <a:p>
            <a:endParaRPr lang="en-US"/>
          </a:p>
        </p:txBody>
      </p:sp>
      <p:sp>
        <p:nvSpPr>
          <p:cNvPr id="25607" name="Text Box 7"/>
          <p:cNvSpPr txBox="1">
            <a:spLocks noChangeArrowheads="1"/>
          </p:cNvSpPr>
          <p:nvPr/>
        </p:nvSpPr>
        <p:spPr bwMode="auto">
          <a:xfrm>
            <a:off x="3352800" y="4953000"/>
            <a:ext cx="2057400" cy="1187450"/>
          </a:xfrm>
          <a:prstGeom prst="rect">
            <a:avLst/>
          </a:prstGeom>
          <a:noFill/>
          <a:ln w="9525">
            <a:noFill/>
            <a:miter lim="800000"/>
            <a:headEnd/>
            <a:tailEnd/>
          </a:ln>
        </p:spPr>
        <p:txBody>
          <a:bodyPr>
            <a:spAutoFit/>
          </a:bodyPr>
          <a:lstStyle/>
          <a:p>
            <a:pPr>
              <a:spcBef>
                <a:spcPct val="50000"/>
              </a:spcBef>
            </a:pPr>
            <a:r>
              <a:rPr lang="en-GB"/>
              <a:t>‘</a:t>
            </a:r>
            <a:r>
              <a:rPr lang="en-GB">
                <a:solidFill>
                  <a:srgbClr val="FF3300"/>
                </a:solidFill>
              </a:rPr>
              <a:t>Destruction Through Work’</a:t>
            </a:r>
          </a:p>
        </p:txBody>
      </p:sp>
      <p:sp>
        <p:nvSpPr>
          <p:cNvPr id="25608" name="Line 8"/>
          <p:cNvSpPr>
            <a:spLocks noChangeShapeType="1"/>
          </p:cNvSpPr>
          <p:nvPr/>
        </p:nvSpPr>
        <p:spPr bwMode="auto">
          <a:xfrm flipV="1">
            <a:off x="5181600" y="3886200"/>
            <a:ext cx="1295400" cy="1219200"/>
          </a:xfrm>
          <a:prstGeom prst="line">
            <a:avLst/>
          </a:prstGeom>
          <a:noFill/>
          <a:ln w="25400">
            <a:solidFill>
              <a:srgbClr val="FF0000"/>
            </a:solidFill>
            <a:round/>
            <a:headEnd/>
            <a:tailEnd type="triangle" w="med" len="med"/>
          </a:ln>
        </p:spPr>
        <p:txBody>
          <a:bodyPr wrap="none" anchor="ctr"/>
          <a:lstStyle/>
          <a:p>
            <a:endParaRPr lang="en-US"/>
          </a:p>
        </p:txBody>
      </p:sp>
      <p:sp>
        <p:nvSpPr>
          <p:cNvPr id="25609" name="Line 9"/>
          <p:cNvSpPr>
            <a:spLocks noChangeShapeType="1"/>
          </p:cNvSpPr>
          <p:nvPr/>
        </p:nvSpPr>
        <p:spPr bwMode="auto">
          <a:xfrm flipH="1" flipV="1">
            <a:off x="3200400" y="4343400"/>
            <a:ext cx="457200" cy="762000"/>
          </a:xfrm>
          <a:prstGeom prst="line">
            <a:avLst/>
          </a:prstGeom>
          <a:noFill/>
          <a:ln w="25400">
            <a:solidFill>
              <a:srgbClr val="FF0000"/>
            </a:solidFill>
            <a:round/>
            <a:headEnd/>
            <a:tailEnd type="triangle" w="med" len="med"/>
          </a:ln>
        </p:spPr>
        <p:txBody>
          <a:bodyPr wrap="none" anchor="ctr"/>
          <a:lstStyle/>
          <a:p>
            <a:endParaRPr lang="en-US"/>
          </a:p>
        </p:txBody>
      </p:sp>
      <p:sp>
        <p:nvSpPr>
          <p:cNvPr id="25611" name="Text Box 11"/>
          <p:cNvSpPr txBox="1">
            <a:spLocks noChangeArrowheads="1"/>
          </p:cNvSpPr>
          <p:nvPr/>
        </p:nvSpPr>
        <p:spPr bwMode="auto">
          <a:xfrm>
            <a:off x="685800" y="2590800"/>
            <a:ext cx="1524000" cy="457200"/>
          </a:xfrm>
          <a:prstGeom prst="rect">
            <a:avLst/>
          </a:prstGeom>
          <a:noFill/>
          <a:ln w="9525">
            <a:noFill/>
            <a:miter lim="800000"/>
            <a:headEnd/>
            <a:tailEnd/>
          </a:ln>
        </p:spPr>
        <p:txBody>
          <a:bodyPr>
            <a:spAutoFit/>
          </a:bodyPr>
          <a:lstStyle/>
          <a:p>
            <a:pPr>
              <a:spcBef>
                <a:spcPct val="50000"/>
              </a:spcBef>
            </a:pPr>
            <a:r>
              <a:rPr lang="en-GB">
                <a:solidFill>
                  <a:srgbClr val="FF3300"/>
                </a:solidFill>
              </a:rPr>
              <a:t>‘Showers’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25603"/>
                                        </p:tgtEl>
                                        <p:attrNameLst>
                                          <p:attrName>style.visibility</p:attrName>
                                        </p:attrNameLst>
                                      </p:cBhvr>
                                      <p:to>
                                        <p:strVal val="visible"/>
                                      </p:to>
                                    </p:set>
                                    <p:animEffect transition="in" filter="box(in)">
                                      <p:cBhvr>
                                        <p:cTn id="7" dur="500"/>
                                        <p:tgtEl>
                                          <p:spTgt spid="2560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grpId="0" nodeType="clickEffect">
                                  <p:stCondLst>
                                    <p:cond delay="0"/>
                                  </p:stCondLst>
                                  <p:childTnLst>
                                    <p:set>
                                      <p:cBhvr>
                                        <p:cTn id="11" dur="1" fill="hold">
                                          <p:stCondLst>
                                            <p:cond delay="0"/>
                                          </p:stCondLst>
                                        </p:cTn>
                                        <p:tgtEl>
                                          <p:spTgt spid="25604"/>
                                        </p:tgtEl>
                                        <p:attrNameLst>
                                          <p:attrName>style.visibility</p:attrName>
                                        </p:attrNameLst>
                                      </p:cBhvr>
                                      <p:to>
                                        <p:strVal val="visible"/>
                                      </p:to>
                                    </p:set>
                                    <p:anim calcmode="lin" valueType="num">
                                      <p:cBhvr additive="base">
                                        <p:cTn id="12" dur="500" fill="hold"/>
                                        <p:tgtEl>
                                          <p:spTgt spid="25604"/>
                                        </p:tgtEl>
                                        <p:attrNameLst>
                                          <p:attrName>ppt_x</p:attrName>
                                        </p:attrNameLst>
                                      </p:cBhvr>
                                      <p:tavLst>
                                        <p:tav tm="0">
                                          <p:val>
                                            <p:strVal val="1+#ppt_w/2"/>
                                          </p:val>
                                        </p:tav>
                                        <p:tav tm="100000">
                                          <p:val>
                                            <p:strVal val="#ppt_x"/>
                                          </p:val>
                                        </p:tav>
                                      </p:tavLst>
                                    </p:anim>
                                    <p:anim calcmode="lin" valueType="num">
                                      <p:cBhvr additive="base">
                                        <p:cTn id="13" dur="500" fill="hold"/>
                                        <p:tgtEl>
                                          <p:spTgt spid="25604"/>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3" fill="hold" grpId="0" nodeType="clickEffect">
                                  <p:stCondLst>
                                    <p:cond delay="0"/>
                                  </p:stCondLst>
                                  <p:childTnLst>
                                    <p:set>
                                      <p:cBhvr>
                                        <p:cTn id="17" dur="1" fill="hold">
                                          <p:stCondLst>
                                            <p:cond delay="0"/>
                                          </p:stCondLst>
                                        </p:cTn>
                                        <p:tgtEl>
                                          <p:spTgt spid="25605"/>
                                        </p:tgtEl>
                                        <p:attrNameLst>
                                          <p:attrName>style.visibility</p:attrName>
                                        </p:attrNameLst>
                                      </p:cBhvr>
                                      <p:to>
                                        <p:strVal val="visible"/>
                                      </p:to>
                                    </p:set>
                                    <p:anim calcmode="lin" valueType="num">
                                      <p:cBhvr additive="base">
                                        <p:cTn id="18" dur="500" fill="hold"/>
                                        <p:tgtEl>
                                          <p:spTgt spid="25605"/>
                                        </p:tgtEl>
                                        <p:attrNameLst>
                                          <p:attrName>ppt_x</p:attrName>
                                        </p:attrNameLst>
                                      </p:cBhvr>
                                      <p:tavLst>
                                        <p:tav tm="0">
                                          <p:val>
                                            <p:strVal val="1+#ppt_w/2"/>
                                          </p:val>
                                        </p:tav>
                                        <p:tav tm="100000">
                                          <p:val>
                                            <p:strVal val="#ppt_x"/>
                                          </p:val>
                                        </p:tav>
                                      </p:tavLst>
                                    </p:anim>
                                    <p:anim calcmode="lin" valueType="num">
                                      <p:cBhvr additive="base">
                                        <p:cTn id="19" dur="500" fill="hold"/>
                                        <p:tgtEl>
                                          <p:spTgt spid="25605"/>
                                        </p:tgtEl>
                                        <p:attrNameLst>
                                          <p:attrName>ppt_y</p:attrName>
                                        </p:attrNameLst>
                                      </p:cBhvr>
                                      <p:tavLst>
                                        <p:tav tm="0">
                                          <p:val>
                                            <p:strVal val="0-#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499"/>
                                          </p:stCondLst>
                                        </p:cTn>
                                        <p:tgtEl>
                                          <p:spTgt spid="25606"/>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grpId="0" nodeType="clickEffect">
                                  <p:stCondLst>
                                    <p:cond delay="0"/>
                                  </p:stCondLst>
                                  <p:childTnLst>
                                    <p:set>
                                      <p:cBhvr>
                                        <p:cTn id="27" dur="1" fill="hold">
                                          <p:stCondLst>
                                            <p:cond delay="0"/>
                                          </p:stCondLst>
                                        </p:cTn>
                                        <p:tgtEl>
                                          <p:spTgt spid="25607"/>
                                        </p:tgtEl>
                                        <p:attrNameLst>
                                          <p:attrName>style.visibility</p:attrName>
                                        </p:attrNameLst>
                                      </p:cBhvr>
                                      <p:to>
                                        <p:strVal val="visible"/>
                                      </p:to>
                                    </p:set>
                                    <p:anim calcmode="lin" valueType="num">
                                      <p:cBhvr additive="base">
                                        <p:cTn id="28" dur="500" fill="hold"/>
                                        <p:tgtEl>
                                          <p:spTgt spid="25607"/>
                                        </p:tgtEl>
                                        <p:attrNameLst>
                                          <p:attrName>ppt_x</p:attrName>
                                        </p:attrNameLst>
                                      </p:cBhvr>
                                      <p:tavLst>
                                        <p:tav tm="0">
                                          <p:val>
                                            <p:strVal val="#ppt_x"/>
                                          </p:val>
                                        </p:tav>
                                        <p:tav tm="100000">
                                          <p:val>
                                            <p:strVal val="#ppt_x"/>
                                          </p:val>
                                        </p:tav>
                                      </p:tavLst>
                                    </p:anim>
                                    <p:anim calcmode="lin" valueType="num">
                                      <p:cBhvr additive="base">
                                        <p:cTn id="29" dur="500" fill="hold"/>
                                        <p:tgtEl>
                                          <p:spTgt spid="25607"/>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 presetClass="entr" presetSubtype="12" fill="hold" grpId="0" nodeType="clickEffect">
                                  <p:stCondLst>
                                    <p:cond delay="0"/>
                                  </p:stCondLst>
                                  <p:childTnLst>
                                    <p:set>
                                      <p:cBhvr>
                                        <p:cTn id="33" dur="1" fill="hold">
                                          <p:stCondLst>
                                            <p:cond delay="0"/>
                                          </p:stCondLst>
                                        </p:cTn>
                                        <p:tgtEl>
                                          <p:spTgt spid="25608"/>
                                        </p:tgtEl>
                                        <p:attrNameLst>
                                          <p:attrName>style.visibility</p:attrName>
                                        </p:attrNameLst>
                                      </p:cBhvr>
                                      <p:to>
                                        <p:strVal val="visible"/>
                                      </p:to>
                                    </p:set>
                                    <p:anim calcmode="lin" valueType="num">
                                      <p:cBhvr additive="base">
                                        <p:cTn id="34" dur="500" fill="hold"/>
                                        <p:tgtEl>
                                          <p:spTgt spid="25608"/>
                                        </p:tgtEl>
                                        <p:attrNameLst>
                                          <p:attrName>ppt_x</p:attrName>
                                        </p:attrNameLst>
                                      </p:cBhvr>
                                      <p:tavLst>
                                        <p:tav tm="0">
                                          <p:val>
                                            <p:strVal val="0-#ppt_w/2"/>
                                          </p:val>
                                        </p:tav>
                                        <p:tav tm="100000">
                                          <p:val>
                                            <p:strVal val="#ppt_x"/>
                                          </p:val>
                                        </p:tav>
                                      </p:tavLst>
                                    </p:anim>
                                    <p:anim calcmode="lin" valueType="num">
                                      <p:cBhvr additive="base">
                                        <p:cTn id="35" dur="500" fill="hold"/>
                                        <p:tgtEl>
                                          <p:spTgt spid="25608"/>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6" fill="hold" grpId="0" nodeType="clickEffect">
                                  <p:stCondLst>
                                    <p:cond delay="0"/>
                                  </p:stCondLst>
                                  <p:childTnLst>
                                    <p:set>
                                      <p:cBhvr>
                                        <p:cTn id="39" dur="1" fill="hold">
                                          <p:stCondLst>
                                            <p:cond delay="0"/>
                                          </p:stCondLst>
                                        </p:cTn>
                                        <p:tgtEl>
                                          <p:spTgt spid="25609"/>
                                        </p:tgtEl>
                                        <p:attrNameLst>
                                          <p:attrName>style.visibility</p:attrName>
                                        </p:attrNameLst>
                                      </p:cBhvr>
                                      <p:to>
                                        <p:strVal val="visible"/>
                                      </p:to>
                                    </p:set>
                                    <p:anim calcmode="lin" valueType="num">
                                      <p:cBhvr additive="base">
                                        <p:cTn id="40" dur="500" fill="hold"/>
                                        <p:tgtEl>
                                          <p:spTgt spid="25609"/>
                                        </p:tgtEl>
                                        <p:attrNameLst>
                                          <p:attrName>ppt_x</p:attrName>
                                        </p:attrNameLst>
                                      </p:cBhvr>
                                      <p:tavLst>
                                        <p:tav tm="0">
                                          <p:val>
                                            <p:strVal val="1+#ppt_w/2"/>
                                          </p:val>
                                        </p:tav>
                                        <p:tav tm="100000">
                                          <p:val>
                                            <p:strVal val="#ppt_x"/>
                                          </p:val>
                                        </p:tav>
                                      </p:tavLst>
                                    </p:anim>
                                    <p:anim calcmode="lin" valueType="num">
                                      <p:cBhvr additive="base">
                                        <p:cTn id="41" dur="500" fill="hold"/>
                                        <p:tgtEl>
                                          <p:spTgt spid="25609"/>
                                        </p:tgtEl>
                                        <p:attrNameLst>
                                          <p:attrName>ppt_y</p:attrName>
                                        </p:attrNameLst>
                                      </p:cBhvr>
                                      <p:tavLst>
                                        <p:tav tm="0">
                                          <p:val>
                                            <p:strVal val="1+#ppt_h/2"/>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15" presetClass="entr" presetSubtype="0" fill="hold" grpId="0" nodeType="clickEffect">
                                  <p:stCondLst>
                                    <p:cond delay="0"/>
                                  </p:stCondLst>
                                  <p:childTnLst>
                                    <p:set>
                                      <p:cBhvr>
                                        <p:cTn id="45" dur="1" fill="hold">
                                          <p:stCondLst>
                                            <p:cond delay="0"/>
                                          </p:stCondLst>
                                        </p:cTn>
                                        <p:tgtEl>
                                          <p:spTgt spid="25611"/>
                                        </p:tgtEl>
                                        <p:attrNameLst>
                                          <p:attrName>style.visibility</p:attrName>
                                        </p:attrNameLst>
                                      </p:cBhvr>
                                      <p:to>
                                        <p:strVal val="visible"/>
                                      </p:to>
                                    </p:set>
                                    <p:anim calcmode="lin" valueType="num">
                                      <p:cBhvr>
                                        <p:cTn id="46" dur="1000" fill="hold"/>
                                        <p:tgtEl>
                                          <p:spTgt spid="25611"/>
                                        </p:tgtEl>
                                        <p:attrNameLst>
                                          <p:attrName>ppt_w</p:attrName>
                                        </p:attrNameLst>
                                      </p:cBhvr>
                                      <p:tavLst>
                                        <p:tav tm="0">
                                          <p:val>
                                            <p:fltVal val="0"/>
                                          </p:val>
                                        </p:tav>
                                        <p:tav tm="100000">
                                          <p:val>
                                            <p:strVal val="#ppt_w"/>
                                          </p:val>
                                        </p:tav>
                                      </p:tavLst>
                                    </p:anim>
                                    <p:anim calcmode="lin" valueType="num">
                                      <p:cBhvr>
                                        <p:cTn id="47" dur="1000" fill="hold"/>
                                        <p:tgtEl>
                                          <p:spTgt spid="25611"/>
                                        </p:tgtEl>
                                        <p:attrNameLst>
                                          <p:attrName>ppt_h</p:attrName>
                                        </p:attrNameLst>
                                      </p:cBhvr>
                                      <p:tavLst>
                                        <p:tav tm="0">
                                          <p:val>
                                            <p:fltVal val="0"/>
                                          </p:val>
                                        </p:tav>
                                        <p:tav tm="100000">
                                          <p:val>
                                            <p:strVal val="#ppt_h"/>
                                          </p:val>
                                        </p:tav>
                                      </p:tavLst>
                                    </p:anim>
                                    <p:anim calcmode="lin" valueType="num">
                                      <p:cBhvr>
                                        <p:cTn id="48" dur="1000" fill="hold"/>
                                        <p:tgtEl>
                                          <p:spTgt spid="25611"/>
                                        </p:tgtEl>
                                        <p:attrNameLst>
                                          <p:attrName>ppt_x</p:attrName>
                                        </p:attrNameLst>
                                      </p:cBhvr>
                                      <p:tavLst>
                                        <p:tav tm="0" fmla="#ppt_x+(cos(-2*pi*(1-$))*-#ppt_x-sin(-2*pi*(1-$))*(1-#ppt_y))*(1-$)">
                                          <p:val>
                                            <p:fltVal val="0"/>
                                          </p:val>
                                        </p:tav>
                                        <p:tav tm="100000">
                                          <p:val>
                                            <p:fltVal val="1"/>
                                          </p:val>
                                        </p:tav>
                                      </p:tavLst>
                                    </p:anim>
                                    <p:anim calcmode="lin" valueType="num">
                                      <p:cBhvr>
                                        <p:cTn id="49" dur="1000" fill="hold"/>
                                        <p:tgtEl>
                                          <p:spTgt spid="25611"/>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4" grpId="0" autoUpdateAnimBg="0"/>
      <p:bldP spid="25605" grpId="0" animBg="1"/>
      <p:bldP spid="25606" grpId="0" animBg="1"/>
      <p:bldP spid="25607" grpId="0" autoUpdateAnimBg="0"/>
      <p:bldP spid="25608" grpId="0" animBg="1"/>
      <p:bldP spid="25609" grpId="0" animBg="1"/>
      <p:bldP spid="25611" grpId="0"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685800" y="381000"/>
            <a:ext cx="7772400" cy="1143000"/>
          </a:xfrm>
        </p:spPr>
        <p:txBody>
          <a:bodyPr/>
          <a:lstStyle/>
          <a:p>
            <a:pPr eaLnBrk="1" hangingPunct="1"/>
            <a:r>
              <a:rPr lang="en-GB" sz="4000" smtClean="0"/>
              <a:t>Auschwitz from the air</a:t>
            </a:r>
          </a:p>
        </p:txBody>
      </p:sp>
      <p:pic>
        <p:nvPicPr>
          <p:cNvPr id="28678" name="Picture 6" descr="http://www.auschwitz-muzeum.oswiecim.pl/images/300px/Auschwitz-26.06.44.jpg">
            <a:hlinkClick r:id="rId3" tooltip="Auschwitz I i Auschwitz II-Birkenau. Alianckie zdjecie lotnicze z 26.06.1944 roku (~ 185 Kb),"/>
          </p:cNvPr>
          <p:cNvPicPr>
            <a:picLocks noChangeAspect="1" noChangeArrowheads="1"/>
          </p:cNvPicPr>
          <p:nvPr/>
        </p:nvPicPr>
        <p:blipFill>
          <a:blip r:embed="rId4" cstate="print"/>
          <a:srcRect/>
          <a:stretch>
            <a:fillRect/>
          </a:stretch>
        </p:blipFill>
        <p:spPr bwMode="auto">
          <a:xfrm>
            <a:off x="990600" y="1447800"/>
            <a:ext cx="3798888" cy="4800600"/>
          </a:xfrm>
          <a:prstGeom prst="rect">
            <a:avLst/>
          </a:prstGeom>
          <a:noFill/>
          <a:ln w="9525">
            <a:noFill/>
            <a:miter lim="800000"/>
            <a:headEnd/>
            <a:tailEnd/>
          </a:ln>
        </p:spPr>
      </p:pic>
      <p:sp>
        <p:nvSpPr>
          <p:cNvPr id="28682" name="Text Box 10"/>
          <p:cNvSpPr txBox="1">
            <a:spLocks noChangeArrowheads="1"/>
          </p:cNvSpPr>
          <p:nvPr/>
        </p:nvSpPr>
        <p:spPr bwMode="auto">
          <a:xfrm>
            <a:off x="5257800" y="1524000"/>
            <a:ext cx="3352800" cy="1187450"/>
          </a:xfrm>
          <a:prstGeom prst="rect">
            <a:avLst/>
          </a:prstGeom>
          <a:noFill/>
          <a:ln w="9525">
            <a:noFill/>
            <a:miter lim="800000"/>
            <a:headEnd/>
            <a:tailEnd/>
          </a:ln>
        </p:spPr>
        <p:txBody>
          <a:bodyPr>
            <a:spAutoFit/>
          </a:bodyPr>
          <a:lstStyle/>
          <a:p>
            <a:pPr>
              <a:spcBef>
                <a:spcPct val="50000"/>
              </a:spcBef>
            </a:pPr>
            <a:r>
              <a:rPr lang="en-GB"/>
              <a:t>Notice how the Death camp is set out like a factory complex</a:t>
            </a:r>
          </a:p>
        </p:txBody>
      </p:sp>
      <p:sp>
        <p:nvSpPr>
          <p:cNvPr id="28683" name="Text Box 11"/>
          <p:cNvSpPr txBox="1">
            <a:spLocks noChangeArrowheads="1"/>
          </p:cNvSpPr>
          <p:nvPr/>
        </p:nvSpPr>
        <p:spPr bwMode="auto">
          <a:xfrm>
            <a:off x="5410200" y="3352800"/>
            <a:ext cx="2819400" cy="1917700"/>
          </a:xfrm>
          <a:prstGeom prst="rect">
            <a:avLst/>
          </a:prstGeom>
          <a:noFill/>
          <a:ln w="9525">
            <a:noFill/>
            <a:miter lim="800000"/>
            <a:headEnd/>
            <a:tailEnd/>
          </a:ln>
        </p:spPr>
        <p:txBody>
          <a:bodyPr>
            <a:spAutoFit/>
          </a:bodyPr>
          <a:lstStyle/>
          <a:p>
            <a:pPr>
              <a:spcBef>
                <a:spcPct val="50000"/>
              </a:spcBef>
            </a:pPr>
            <a:r>
              <a:rPr lang="en-GB"/>
              <a:t>The Nazis used industrial methods to murder the Jews and process their dead bodies </a:t>
            </a:r>
          </a:p>
        </p:txBody>
      </p:sp>
      <p:sp>
        <p:nvSpPr>
          <p:cNvPr id="28684" name="Line 12"/>
          <p:cNvSpPr>
            <a:spLocks noChangeShapeType="1"/>
          </p:cNvSpPr>
          <p:nvPr/>
        </p:nvSpPr>
        <p:spPr bwMode="auto">
          <a:xfrm flipH="1">
            <a:off x="2819400" y="2133600"/>
            <a:ext cx="2819400" cy="304800"/>
          </a:xfrm>
          <a:prstGeom prst="line">
            <a:avLst/>
          </a:prstGeom>
          <a:noFill/>
          <a:ln w="25400">
            <a:solidFill>
              <a:srgbClr val="FF0000"/>
            </a:solidFill>
            <a:round/>
            <a:headEnd/>
            <a:tailEnd type="triangle" w="med" len="med"/>
          </a:ln>
        </p:spPr>
        <p:txBody>
          <a:bodyPr wrap="none" anchor="ct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28678"/>
                                        </p:tgtEl>
                                        <p:attrNameLst>
                                          <p:attrName>style.visibility</p:attrName>
                                        </p:attrNameLst>
                                      </p:cBhvr>
                                      <p:to>
                                        <p:strVal val="visible"/>
                                      </p:to>
                                    </p:set>
                                    <p:animEffect transition="in" filter="box(out)">
                                      <p:cBhvr>
                                        <p:cTn id="7" dur="500"/>
                                        <p:tgtEl>
                                          <p:spTgt spid="28678"/>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grpId="0" nodeType="clickEffect">
                                  <p:stCondLst>
                                    <p:cond delay="0"/>
                                  </p:stCondLst>
                                  <p:childTnLst>
                                    <p:set>
                                      <p:cBhvr>
                                        <p:cTn id="11" dur="1" fill="hold">
                                          <p:stCondLst>
                                            <p:cond delay="0"/>
                                          </p:stCondLst>
                                        </p:cTn>
                                        <p:tgtEl>
                                          <p:spTgt spid="28682"/>
                                        </p:tgtEl>
                                        <p:attrNameLst>
                                          <p:attrName>style.visibility</p:attrName>
                                        </p:attrNameLst>
                                      </p:cBhvr>
                                      <p:to>
                                        <p:strVal val="visible"/>
                                      </p:to>
                                    </p:set>
                                    <p:anim calcmode="lin" valueType="num">
                                      <p:cBhvr additive="base">
                                        <p:cTn id="12" dur="500" fill="hold"/>
                                        <p:tgtEl>
                                          <p:spTgt spid="28682"/>
                                        </p:tgtEl>
                                        <p:attrNameLst>
                                          <p:attrName>ppt_x</p:attrName>
                                        </p:attrNameLst>
                                      </p:cBhvr>
                                      <p:tavLst>
                                        <p:tav tm="0">
                                          <p:val>
                                            <p:strVal val="1+#ppt_w/2"/>
                                          </p:val>
                                        </p:tav>
                                        <p:tav tm="100000">
                                          <p:val>
                                            <p:strVal val="#ppt_x"/>
                                          </p:val>
                                        </p:tav>
                                      </p:tavLst>
                                    </p:anim>
                                    <p:anim calcmode="lin" valueType="num">
                                      <p:cBhvr additive="base">
                                        <p:cTn id="13" dur="500" fill="hold"/>
                                        <p:tgtEl>
                                          <p:spTgt spid="28682"/>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2" fill="hold" grpId="0" nodeType="clickEffect">
                                  <p:stCondLst>
                                    <p:cond delay="0"/>
                                  </p:stCondLst>
                                  <p:childTnLst>
                                    <p:set>
                                      <p:cBhvr>
                                        <p:cTn id="17" dur="1" fill="hold">
                                          <p:stCondLst>
                                            <p:cond delay="0"/>
                                          </p:stCondLst>
                                        </p:cTn>
                                        <p:tgtEl>
                                          <p:spTgt spid="28684"/>
                                        </p:tgtEl>
                                        <p:attrNameLst>
                                          <p:attrName>style.visibility</p:attrName>
                                        </p:attrNameLst>
                                      </p:cBhvr>
                                      <p:to>
                                        <p:strVal val="visible"/>
                                      </p:to>
                                    </p:set>
                                    <p:anim calcmode="lin" valueType="num">
                                      <p:cBhvr additive="base">
                                        <p:cTn id="18" dur="500" fill="hold"/>
                                        <p:tgtEl>
                                          <p:spTgt spid="28684"/>
                                        </p:tgtEl>
                                        <p:attrNameLst>
                                          <p:attrName>ppt_x</p:attrName>
                                        </p:attrNameLst>
                                      </p:cBhvr>
                                      <p:tavLst>
                                        <p:tav tm="0">
                                          <p:val>
                                            <p:strVal val="1+#ppt_w/2"/>
                                          </p:val>
                                        </p:tav>
                                        <p:tav tm="100000">
                                          <p:val>
                                            <p:strVal val="#ppt_x"/>
                                          </p:val>
                                        </p:tav>
                                      </p:tavLst>
                                    </p:anim>
                                    <p:anim calcmode="lin" valueType="num">
                                      <p:cBhvr additive="base">
                                        <p:cTn id="19" dur="500" fill="hold"/>
                                        <p:tgtEl>
                                          <p:spTgt spid="28684"/>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28683"/>
                                        </p:tgtEl>
                                        <p:attrNameLst>
                                          <p:attrName>style.visibility</p:attrName>
                                        </p:attrNameLst>
                                      </p:cBhvr>
                                      <p:to>
                                        <p:strVal val="visible"/>
                                      </p:to>
                                    </p:set>
                                    <p:anim calcmode="lin" valueType="num">
                                      <p:cBhvr additive="base">
                                        <p:cTn id="24" dur="500" fill="hold"/>
                                        <p:tgtEl>
                                          <p:spTgt spid="28683"/>
                                        </p:tgtEl>
                                        <p:attrNameLst>
                                          <p:attrName>ppt_x</p:attrName>
                                        </p:attrNameLst>
                                      </p:cBhvr>
                                      <p:tavLst>
                                        <p:tav tm="0">
                                          <p:val>
                                            <p:strVal val="#ppt_x"/>
                                          </p:val>
                                        </p:tav>
                                        <p:tav tm="100000">
                                          <p:val>
                                            <p:strVal val="#ppt_x"/>
                                          </p:val>
                                        </p:tav>
                                      </p:tavLst>
                                    </p:anim>
                                    <p:anim calcmode="lin" valueType="num">
                                      <p:cBhvr additive="base">
                                        <p:cTn id="25" dur="500" fill="hold"/>
                                        <p:tgtEl>
                                          <p:spTgt spid="2868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82" grpId="0" autoUpdateAnimBg="0"/>
      <p:bldP spid="28683" grpId="0" autoUpdateAnimBg="0"/>
      <p:bldP spid="28684" grpId="0" animBg="1"/>
    </p:bld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609600" y="381000"/>
            <a:ext cx="7772400" cy="1143000"/>
          </a:xfrm>
        </p:spPr>
        <p:txBody>
          <a:bodyPr/>
          <a:lstStyle/>
          <a:p>
            <a:pPr eaLnBrk="1" hangingPunct="1"/>
            <a:r>
              <a:rPr lang="en-GB" smtClean="0"/>
              <a:t>The Gas Chambers</a:t>
            </a:r>
          </a:p>
        </p:txBody>
      </p:sp>
      <p:sp>
        <p:nvSpPr>
          <p:cNvPr id="30724" name="Rectangle 4"/>
          <p:cNvSpPr>
            <a:spLocks noGrp="1" noChangeArrowheads="1"/>
          </p:cNvSpPr>
          <p:nvPr>
            <p:ph type="body" sz="half" idx="2"/>
          </p:nvPr>
        </p:nvSpPr>
        <p:spPr>
          <a:xfrm>
            <a:off x="4648200" y="1676400"/>
            <a:ext cx="3810000" cy="4114800"/>
          </a:xfrm>
        </p:spPr>
        <p:txBody>
          <a:bodyPr/>
          <a:lstStyle/>
          <a:p>
            <a:pPr eaLnBrk="1" hangingPunct="1">
              <a:lnSpc>
                <a:spcPct val="90000"/>
              </a:lnSpc>
            </a:pPr>
            <a:r>
              <a:rPr lang="en-GB" sz="2400" smtClean="0"/>
              <a:t>The Nazis would force large groups of prisoners into small cement rooms and drop canisters of Zyklon B, or prussic acid, in its crystal form through small holes in the roof. </a:t>
            </a:r>
          </a:p>
          <a:p>
            <a:pPr eaLnBrk="1" hangingPunct="1">
              <a:lnSpc>
                <a:spcPct val="90000"/>
              </a:lnSpc>
            </a:pPr>
            <a:r>
              <a:rPr lang="en-GB" sz="2400" smtClean="0"/>
              <a:t>These gas chambers were sometimes disguised as showers or bathing houses.</a:t>
            </a:r>
          </a:p>
        </p:txBody>
      </p:sp>
      <p:pic>
        <p:nvPicPr>
          <p:cNvPr id="30727" name="Picture 7" descr="http://homepage.mac.com/alexchaney/gas_chamber.gif"/>
          <p:cNvPicPr>
            <a:picLocks noGrp="1" noChangeAspect="1" noChangeArrowheads="1"/>
          </p:cNvPicPr>
          <p:nvPr>
            <p:ph type="clipArt" sz="half" idx="1"/>
          </p:nvPr>
        </p:nvPicPr>
        <p:blipFill>
          <a:blip r:embed="rId3" cstate="print"/>
          <a:srcRect/>
          <a:stretch>
            <a:fillRect/>
          </a:stretch>
        </p:blipFill>
        <p:spPr>
          <a:xfrm>
            <a:off x="457200" y="1676400"/>
            <a:ext cx="4114800" cy="3886200"/>
          </a:xfrm>
          <a:noFill/>
        </p:spPr>
      </p:pic>
      <p:sp>
        <p:nvSpPr>
          <p:cNvPr id="30728" name="Text Box 8"/>
          <p:cNvSpPr txBox="1">
            <a:spLocks noChangeArrowheads="1"/>
          </p:cNvSpPr>
          <p:nvPr/>
        </p:nvSpPr>
        <p:spPr bwMode="auto">
          <a:xfrm>
            <a:off x="228600" y="6172200"/>
            <a:ext cx="8458200" cy="457200"/>
          </a:xfrm>
          <a:prstGeom prst="rect">
            <a:avLst/>
          </a:prstGeom>
          <a:noFill/>
          <a:ln w="9525">
            <a:noFill/>
            <a:miter lim="800000"/>
            <a:headEnd/>
            <a:tailEnd/>
          </a:ln>
        </p:spPr>
        <p:txBody>
          <a:bodyPr>
            <a:spAutoFit/>
          </a:bodyPr>
          <a:lstStyle/>
          <a:p>
            <a:pPr>
              <a:spcBef>
                <a:spcPct val="50000"/>
              </a:spcBef>
            </a:pPr>
            <a:r>
              <a:rPr lang="en-GB"/>
              <a:t>The SS would try and pack up to 2000 people into this gas chamber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30727"/>
                                        </p:tgtEl>
                                        <p:attrNameLst>
                                          <p:attrName>style.visibility</p:attrName>
                                        </p:attrNameLst>
                                      </p:cBhvr>
                                      <p:to>
                                        <p:strVal val="visible"/>
                                      </p:to>
                                    </p:set>
                                    <p:animEffect transition="in" filter="box(in)">
                                      <p:cBhvr>
                                        <p:cTn id="7" dur="500"/>
                                        <p:tgtEl>
                                          <p:spTgt spid="30727"/>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grpId="0" nodeType="clickEffect">
                                  <p:stCondLst>
                                    <p:cond delay="0"/>
                                  </p:stCondLst>
                                  <p:childTnLst>
                                    <p:set>
                                      <p:cBhvr>
                                        <p:cTn id="11" dur="1" fill="hold">
                                          <p:stCondLst>
                                            <p:cond delay="0"/>
                                          </p:stCondLst>
                                        </p:cTn>
                                        <p:tgtEl>
                                          <p:spTgt spid="30724">
                                            <p:txEl>
                                              <p:pRg st="0" end="0"/>
                                            </p:txEl>
                                          </p:spTgt>
                                        </p:tgtEl>
                                        <p:attrNameLst>
                                          <p:attrName>style.visibility</p:attrName>
                                        </p:attrNameLst>
                                      </p:cBhvr>
                                      <p:to>
                                        <p:strVal val="visible"/>
                                      </p:to>
                                    </p:set>
                                    <p:anim calcmode="lin" valueType="num">
                                      <p:cBhvr additive="base">
                                        <p:cTn id="12" dur="500" fill="hold"/>
                                        <p:tgtEl>
                                          <p:spTgt spid="30724">
                                            <p:txEl>
                                              <p:pRg st="0" end="0"/>
                                            </p:txEl>
                                          </p:spTgt>
                                        </p:tgtEl>
                                        <p:attrNameLst>
                                          <p:attrName>ppt_x</p:attrName>
                                        </p:attrNameLst>
                                      </p:cBhvr>
                                      <p:tavLst>
                                        <p:tav tm="0">
                                          <p:val>
                                            <p:strVal val="1+#ppt_w/2"/>
                                          </p:val>
                                        </p:tav>
                                        <p:tav tm="100000">
                                          <p:val>
                                            <p:strVal val="#ppt_x"/>
                                          </p:val>
                                        </p:tav>
                                      </p:tavLst>
                                    </p:anim>
                                    <p:anim calcmode="lin" valueType="num">
                                      <p:cBhvr additive="base">
                                        <p:cTn id="13" dur="500" fill="hold"/>
                                        <p:tgtEl>
                                          <p:spTgt spid="30724">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2" fill="hold" grpId="0" nodeType="clickEffect">
                                  <p:stCondLst>
                                    <p:cond delay="0"/>
                                  </p:stCondLst>
                                  <p:childTnLst>
                                    <p:set>
                                      <p:cBhvr>
                                        <p:cTn id="17" dur="1" fill="hold">
                                          <p:stCondLst>
                                            <p:cond delay="0"/>
                                          </p:stCondLst>
                                        </p:cTn>
                                        <p:tgtEl>
                                          <p:spTgt spid="30724">
                                            <p:txEl>
                                              <p:pRg st="1" end="1"/>
                                            </p:txEl>
                                          </p:spTgt>
                                        </p:tgtEl>
                                        <p:attrNameLst>
                                          <p:attrName>style.visibility</p:attrName>
                                        </p:attrNameLst>
                                      </p:cBhvr>
                                      <p:to>
                                        <p:strVal val="visible"/>
                                      </p:to>
                                    </p:set>
                                    <p:anim calcmode="lin" valueType="num">
                                      <p:cBhvr additive="base">
                                        <p:cTn id="18" dur="500" fill="hold"/>
                                        <p:tgtEl>
                                          <p:spTgt spid="30724">
                                            <p:txEl>
                                              <p:pRg st="1" end="1"/>
                                            </p:txEl>
                                          </p:spTgt>
                                        </p:tgtEl>
                                        <p:attrNameLst>
                                          <p:attrName>ppt_x</p:attrName>
                                        </p:attrNameLst>
                                      </p:cBhvr>
                                      <p:tavLst>
                                        <p:tav tm="0">
                                          <p:val>
                                            <p:strVal val="1+#ppt_w/2"/>
                                          </p:val>
                                        </p:tav>
                                        <p:tav tm="100000">
                                          <p:val>
                                            <p:strVal val="#ppt_x"/>
                                          </p:val>
                                        </p:tav>
                                      </p:tavLst>
                                    </p:anim>
                                    <p:anim calcmode="lin" valueType="num">
                                      <p:cBhvr additive="base">
                                        <p:cTn id="19" dur="500" fill="hold"/>
                                        <p:tgtEl>
                                          <p:spTgt spid="30724">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30728"/>
                                        </p:tgtEl>
                                        <p:attrNameLst>
                                          <p:attrName>style.visibility</p:attrName>
                                        </p:attrNameLst>
                                      </p:cBhvr>
                                      <p:to>
                                        <p:strVal val="visible"/>
                                      </p:to>
                                    </p:set>
                                    <p:anim calcmode="lin" valueType="num">
                                      <p:cBhvr additive="base">
                                        <p:cTn id="24" dur="500" fill="hold"/>
                                        <p:tgtEl>
                                          <p:spTgt spid="30728"/>
                                        </p:tgtEl>
                                        <p:attrNameLst>
                                          <p:attrName>ppt_x</p:attrName>
                                        </p:attrNameLst>
                                      </p:cBhvr>
                                      <p:tavLst>
                                        <p:tav tm="0">
                                          <p:val>
                                            <p:strVal val="#ppt_x"/>
                                          </p:val>
                                        </p:tav>
                                        <p:tav tm="100000">
                                          <p:val>
                                            <p:strVal val="#ppt_x"/>
                                          </p:val>
                                        </p:tav>
                                      </p:tavLst>
                                    </p:anim>
                                    <p:anim calcmode="lin" valueType="num">
                                      <p:cBhvr additive="base">
                                        <p:cTn id="25" dur="500" fill="hold"/>
                                        <p:tgtEl>
                                          <p:spTgt spid="307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4" grpId="0" build="p" autoUpdateAnimBg="0"/>
      <p:bldP spid="30728" grpId="0"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762000" y="381000"/>
            <a:ext cx="7772400" cy="1143000"/>
          </a:xfrm>
        </p:spPr>
        <p:txBody>
          <a:bodyPr/>
          <a:lstStyle/>
          <a:p>
            <a:pPr eaLnBrk="1" hangingPunct="1"/>
            <a:r>
              <a:rPr lang="en-GB" smtClean="0"/>
              <a:t>The outside of the Gas Chamber</a:t>
            </a:r>
          </a:p>
        </p:txBody>
      </p:sp>
      <p:pic>
        <p:nvPicPr>
          <p:cNvPr id="31748" name="Picture 4" descr="http://homepage.mac.com/alexchaney/creamatoria.gif"/>
          <p:cNvPicPr>
            <a:picLocks noChangeAspect="1" noChangeArrowheads="1"/>
          </p:cNvPicPr>
          <p:nvPr/>
        </p:nvPicPr>
        <p:blipFill>
          <a:blip r:embed="rId2" cstate="print"/>
          <a:srcRect/>
          <a:stretch>
            <a:fillRect/>
          </a:stretch>
        </p:blipFill>
        <p:spPr bwMode="auto">
          <a:xfrm>
            <a:off x="1600200" y="1676400"/>
            <a:ext cx="6019800" cy="4165600"/>
          </a:xfrm>
          <a:prstGeom prst="rect">
            <a:avLst/>
          </a:prstGeom>
          <a:noFill/>
          <a:ln w="9525">
            <a:noFill/>
            <a:miter lim="800000"/>
            <a:headEnd/>
            <a:tailEnd/>
          </a:ln>
        </p:spPr>
      </p:pic>
      <p:grpSp>
        <p:nvGrpSpPr>
          <p:cNvPr id="2" name="Group 8"/>
          <p:cNvGrpSpPr>
            <a:grpSpLocks/>
          </p:cNvGrpSpPr>
          <p:nvPr/>
        </p:nvGrpSpPr>
        <p:grpSpPr bwMode="auto">
          <a:xfrm>
            <a:off x="685800" y="3200400"/>
            <a:ext cx="7543800" cy="3352800"/>
            <a:chOff x="432" y="2016"/>
            <a:chExt cx="4752" cy="2112"/>
          </a:xfrm>
        </p:grpSpPr>
        <p:sp>
          <p:nvSpPr>
            <p:cNvPr id="26629" name="Text Box 5"/>
            <p:cNvSpPr txBox="1">
              <a:spLocks noChangeArrowheads="1"/>
            </p:cNvSpPr>
            <p:nvPr/>
          </p:nvSpPr>
          <p:spPr bwMode="auto">
            <a:xfrm>
              <a:off x="432" y="3840"/>
              <a:ext cx="4752" cy="288"/>
            </a:xfrm>
            <a:prstGeom prst="rect">
              <a:avLst/>
            </a:prstGeom>
            <a:noFill/>
            <a:ln w="9525">
              <a:noFill/>
              <a:miter lim="800000"/>
              <a:headEnd/>
              <a:tailEnd/>
            </a:ln>
          </p:spPr>
          <p:txBody>
            <a:bodyPr>
              <a:spAutoFit/>
            </a:bodyPr>
            <a:lstStyle/>
            <a:p>
              <a:pPr>
                <a:spcBef>
                  <a:spcPct val="50000"/>
                </a:spcBef>
              </a:pPr>
              <a:r>
                <a:rPr lang="en-GB"/>
                <a:t>Notice the Ovens easy located near the Gas Chambers</a:t>
              </a:r>
            </a:p>
          </p:txBody>
        </p:sp>
        <p:sp>
          <p:nvSpPr>
            <p:cNvPr id="26630" name="Line 6"/>
            <p:cNvSpPr>
              <a:spLocks noChangeShapeType="1"/>
            </p:cNvSpPr>
            <p:nvPr/>
          </p:nvSpPr>
          <p:spPr bwMode="auto">
            <a:xfrm flipH="1" flipV="1">
              <a:off x="1248" y="2208"/>
              <a:ext cx="192" cy="1584"/>
            </a:xfrm>
            <a:prstGeom prst="line">
              <a:avLst/>
            </a:prstGeom>
            <a:noFill/>
            <a:ln w="25400">
              <a:solidFill>
                <a:srgbClr val="FF3300"/>
              </a:solidFill>
              <a:round/>
              <a:headEnd/>
              <a:tailEnd type="triangle" w="med" len="med"/>
            </a:ln>
          </p:spPr>
          <p:txBody>
            <a:bodyPr wrap="none" anchor="ctr"/>
            <a:lstStyle/>
            <a:p>
              <a:endParaRPr lang="en-US"/>
            </a:p>
          </p:txBody>
        </p:sp>
        <p:sp>
          <p:nvSpPr>
            <p:cNvPr id="26631" name="Line 7"/>
            <p:cNvSpPr>
              <a:spLocks noChangeShapeType="1"/>
            </p:cNvSpPr>
            <p:nvPr/>
          </p:nvSpPr>
          <p:spPr bwMode="auto">
            <a:xfrm flipV="1">
              <a:off x="2304" y="2016"/>
              <a:ext cx="192" cy="1872"/>
            </a:xfrm>
            <a:prstGeom prst="line">
              <a:avLst/>
            </a:prstGeom>
            <a:noFill/>
            <a:ln w="25400">
              <a:solidFill>
                <a:srgbClr val="FF3300"/>
              </a:solidFill>
              <a:round/>
              <a:headEnd/>
              <a:tailEnd type="triangle" w="med" len="med"/>
            </a:ln>
          </p:spPr>
          <p:txBody>
            <a:bodyPr wrap="none" anchor="ctr"/>
            <a:lstStyle/>
            <a:p>
              <a:endParaRPr 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31748"/>
                                        </p:tgtEl>
                                        <p:attrNameLst>
                                          <p:attrName>style.visibility</p:attrName>
                                        </p:attrNameLst>
                                      </p:cBhvr>
                                      <p:to>
                                        <p:strVal val="visible"/>
                                      </p:to>
                                    </p:set>
                                    <p:animEffect transition="in" filter="box(out)">
                                      <p:cBhvr>
                                        <p:cTn id="7" dur="500"/>
                                        <p:tgtEl>
                                          <p:spTgt spid="31748"/>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0-#ppt_w/2"/>
                                          </p:val>
                                        </p:tav>
                                        <p:tav tm="100000">
                                          <p:val>
                                            <p:strVal val="#ppt_x"/>
                                          </p:val>
                                        </p:tav>
                                      </p:tavLst>
                                    </p:anim>
                                    <p:anim calcmode="lin" valueType="num">
                                      <p:cBhvr additive="base">
                                        <p:cTn id="13"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r>
              <a:rPr lang="en-GB" smtClean="0"/>
              <a:t>Processing the bodies</a:t>
            </a:r>
          </a:p>
        </p:txBody>
      </p:sp>
      <p:sp>
        <p:nvSpPr>
          <p:cNvPr id="32772" name="Rectangle 4"/>
          <p:cNvSpPr>
            <a:spLocks noGrp="1" noChangeArrowheads="1"/>
          </p:cNvSpPr>
          <p:nvPr>
            <p:ph type="body" sz="half" idx="2"/>
          </p:nvPr>
        </p:nvSpPr>
        <p:spPr>
          <a:xfrm>
            <a:off x="4648200" y="1905000"/>
            <a:ext cx="3810000" cy="4114800"/>
          </a:xfrm>
        </p:spPr>
        <p:txBody>
          <a:bodyPr/>
          <a:lstStyle/>
          <a:p>
            <a:pPr eaLnBrk="1" hangingPunct="1"/>
            <a:r>
              <a:rPr lang="en-GB" sz="2400" smtClean="0"/>
              <a:t>Specially selected Jews known as the sonderkommando were used to to remove the gold fillings and hair of people who had been gassed.</a:t>
            </a:r>
          </a:p>
          <a:p>
            <a:pPr eaLnBrk="1" hangingPunct="1"/>
            <a:r>
              <a:rPr lang="en-GB" sz="2400" smtClean="0"/>
              <a:t>The Sonderkommando Jews were also forced to feed the dead bodies into the crematorium.</a:t>
            </a:r>
          </a:p>
        </p:txBody>
      </p:sp>
      <p:pic>
        <p:nvPicPr>
          <p:cNvPr id="32774" name="Picture 6" descr="D:\HISTORY PICTURES\20thC\Anti-Semitism\OVENS.JPG"/>
          <p:cNvPicPr>
            <a:picLocks noGrp="1" noChangeAspect="1" noChangeArrowheads="1"/>
          </p:cNvPicPr>
          <p:nvPr>
            <p:ph type="clipArt" sz="half" idx="1"/>
          </p:nvPr>
        </p:nvPicPr>
        <p:blipFill>
          <a:blip r:embed="rId3" cstate="print"/>
          <a:srcRect/>
          <a:stretch>
            <a:fillRect/>
          </a:stretch>
        </p:blipFill>
        <p:spPr>
          <a:xfrm>
            <a:off x="228600" y="1924050"/>
            <a:ext cx="4267200" cy="4095750"/>
          </a:xfr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32774"/>
                                        </p:tgtEl>
                                        <p:attrNameLst>
                                          <p:attrName>style.visibility</p:attrName>
                                        </p:attrNameLst>
                                      </p:cBhvr>
                                      <p:to>
                                        <p:strVal val="visible"/>
                                      </p:to>
                                    </p:set>
                                    <p:animEffect transition="in" filter="box(out)">
                                      <p:cBhvr>
                                        <p:cTn id="7" dur="500"/>
                                        <p:tgtEl>
                                          <p:spTgt spid="3277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grpId="0" nodeType="clickEffect">
                                  <p:stCondLst>
                                    <p:cond delay="0"/>
                                  </p:stCondLst>
                                  <p:childTnLst>
                                    <p:set>
                                      <p:cBhvr>
                                        <p:cTn id="11" dur="1" fill="hold">
                                          <p:stCondLst>
                                            <p:cond delay="0"/>
                                          </p:stCondLst>
                                        </p:cTn>
                                        <p:tgtEl>
                                          <p:spTgt spid="32772">
                                            <p:txEl>
                                              <p:pRg st="0" end="0"/>
                                            </p:txEl>
                                          </p:spTgt>
                                        </p:tgtEl>
                                        <p:attrNameLst>
                                          <p:attrName>style.visibility</p:attrName>
                                        </p:attrNameLst>
                                      </p:cBhvr>
                                      <p:to>
                                        <p:strVal val="visible"/>
                                      </p:to>
                                    </p:set>
                                    <p:anim calcmode="lin" valueType="num">
                                      <p:cBhvr additive="base">
                                        <p:cTn id="12" dur="500" fill="hold"/>
                                        <p:tgtEl>
                                          <p:spTgt spid="32772">
                                            <p:txEl>
                                              <p:pRg st="0" end="0"/>
                                            </p:txEl>
                                          </p:spTgt>
                                        </p:tgtEl>
                                        <p:attrNameLst>
                                          <p:attrName>ppt_x</p:attrName>
                                        </p:attrNameLst>
                                      </p:cBhvr>
                                      <p:tavLst>
                                        <p:tav tm="0">
                                          <p:val>
                                            <p:strVal val="1+#ppt_w/2"/>
                                          </p:val>
                                        </p:tav>
                                        <p:tav tm="100000">
                                          <p:val>
                                            <p:strVal val="#ppt_x"/>
                                          </p:val>
                                        </p:tav>
                                      </p:tavLst>
                                    </p:anim>
                                    <p:anim calcmode="lin" valueType="num">
                                      <p:cBhvr additive="base">
                                        <p:cTn id="13" dur="500" fill="hold"/>
                                        <p:tgtEl>
                                          <p:spTgt spid="32772">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2" fill="hold" grpId="0" nodeType="clickEffect">
                                  <p:stCondLst>
                                    <p:cond delay="0"/>
                                  </p:stCondLst>
                                  <p:childTnLst>
                                    <p:set>
                                      <p:cBhvr>
                                        <p:cTn id="17" dur="1" fill="hold">
                                          <p:stCondLst>
                                            <p:cond delay="0"/>
                                          </p:stCondLst>
                                        </p:cTn>
                                        <p:tgtEl>
                                          <p:spTgt spid="32772">
                                            <p:txEl>
                                              <p:pRg st="1" end="1"/>
                                            </p:txEl>
                                          </p:spTgt>
                                        </p:tgtEl>
                                        <p:attrNameLst>
                                          <p:attrName>style.visibility</p:attrName>
                                        </p:attrNameLst>
                                      </p:cBhvr>
                                      <p:to>
                                        <p:strVal val="visible"/>
                                      </p:to>
                                    </p:set>
                                    <p:anim calcmode="lin" valueType="num">
                                      <p:cBhvr additive="base">
                                        <p:cTn id="18" dur="500" fill="hold"/>
                                        <p:tgtEl>
                                          <p:spTgt spid="32772">
                                            <p:txEl>
                                              <p:pRg st="1" end="1"/>
                                            </p:txEl>
                                          </p:spTgt>
                                        </p:tgtEl>
                                        <p:attrNameLst>
                                          <p:attrName>ppt_x</p:attrName>
                                        </p:attrNameLst>
                                      </p:cBhvr>
                                      <p:tavLst>
                                        <p:tav tm="0">
                                          <p:val>
                                            <p:strVal val="1+#ppt_w/2"/>
                                          </p:val>
                                        </p:tav>
                                        <p:tav tm="100000">
                                          <p:val>
                                            <p:strVal val="#ppt_x"/>
                                          </p:val>
                                        </p:tav>
                                      </p:tavLst>
                                    </p:anim>
                                    <p:anim calcmode="lin" valueType="num">
                                      <p:cBhvr additive="base">
                                        <p:cTn id="19" dur="500" fill="hold"/>
                                        <p:tgtEl>
                                          <p:spTgt spid="32772">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2" grpId="0" build="p"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685800" y="609600"/>
            <a:ext cx="7696200" cy="1066800"/>
          </a:xfrm>
        </p:spPr>
        <p:txBody>
          <a:bodyPr/>
          <a:lstStyle/>
          <a:p>
            <a:pPr eaLnBrk="1" hangingPunct="1"/>
            <a:r>
              <a:rPr lang="en-GB" smtClean="0"/>
              <a:t>The Ovens at Dachau</a:t>
            </a:r>
          </a:p>
        </p:txBody>
      </p:sp>
      <p:pic>
        <p:nvPicPr>
          <p:cNvPr id="28675" name="Picture 4" descr="D:\HISTORY PICTURES\20thC\Anti-Semitism\dachoven.bmp"/>
          <p:cNvPicPr>
            <a:picLocks noChangeAspect="1" noChangeArrowheads="1"/>
          </p:cNvPicPr>
          <p:nvPr/>
        </p:nvPicPr>
        <p:blipFill>
          <a:blip r:embed="rId3" cstate="print"/>
          <a:srcRect/>
          <a:stretch>
            <a:fillRect/>
          </a:stretch>
        </p:blipFill>
        <p:spPr bwMode="auto">
          <a:xfrm>
            <a:off x="1066800" y="1752600"/>
            <a:ext cx="6629400" cy="42449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838200" y="228600"/>
            <a:ext cx="7848600" cy="1066800"/>
          </a:xfrm>
        </p:spPr>
        <p:txBody>
          <a:bodyPr/>
          <a:lstStyle/>
          <a:p>
            <a:pPr eaLnBrk="1" hangingPunct="1"/>
            <a:r>
              <a:rPr lang="en-GB" sz="4000" smtClean="0"/>
              <a:t>Dead bodies waiting to be processed</a:t>
            </a:r>
          </a:p>
        </p:txBody>
      </p:sp>
      <p:pic>
        <p:nvPicPr>
          <p:cNvPr id="34819" name="Picture 3" descr="D:\HISTORY PICTURES\20thC\Anti-Semitism\MAUTHAUS.JPG"/>
          <p:cNvPicPr>
            <a:picLocks noChangeAspect="1" noChangeArrowheads="1"/>
          </p:cNvPicPr>
          <p:nvPr/>
        </p:nvPicPr>
        <p:blipFill>
          <a:blip r:embed="rId3" cstate="print"/>
          <a:srcRect/>
          <a:stretch>
            <a:fillRect/>
          </a:stretch>
        </p:blipFill>
        <p:spPr bwMode="auto">
          <a:xfrm>
            <a:off x="2286000" y="1371600"/>
            <a:ext cx="4659313" cy="49530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34819"/>
                                        </p:tgtEl>
                                        <p:attrNameLst>
                                          <p:attrName>style.visibility</p:attrName>
                                        </p:attrNameLst>
                                      </p:cBhvr>
                                      <p:to>
                                        <p:strVal val="visible"/>
                                      </p:to>
                                    </p:set>
                                    <p:animEffect transition="in" filter="box(in)">
                                      <p:cBhvr>
                                        <p:cTn id="7" dur="500"/>
                                        <p:tgtEl>
                                          <p:spTgt spid="348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609600" y="457200"/>
            <a:ext cx="7772400" cy="1143000"/>
          </a:xfrm>
        </p:spPr>
        <p:txBody>
          <a:bodyPr/>
          <a:lstStyle/>
          <a:p>
            <a:pPr eaLnBrk="1" hangingPunct="1"/>
            <a:r>
              <a:rPr lang="en-GB" sz="4000" smtClean="0"/>
              <a:t>Shoes waiting to be processed by the sonderkommando</a:t>
            </a:r>
          </a:p>
        </p:txBody>
      </p:sp>
      <p:pic>
        <p:nvPicPr>
          <p:cNvPr id="27651" name="Picture 3" descr="D:\HISTORY PICTURES\20thC\Anti-Semitism\ShoeHeap.jpg"/>
          <p:cNvPicPr>
            <a:picLocks noChangeAspect="1" noChangeArrowheads="1"/>
          </p:cNvPicPr>
          <p:nvPr/>
        </p:nvPicPr>
        <p:blipFill>
          <a:blip r:embed="rId3" cstate="print"/>
          <a:srcRect/>
          <a:stretch>
            <a:fillRect/>
          </a:stretch>
        </p:blipFill>
        <p:spPr bwMode="auto">
          <a:xfrm>
            <a:off x="1905000" y="1752600"/>
            <a:ext cx="5181600" cy="3976688"/>
          </a:xfrm>
          <a:prstGeom prst="rect">
            <a:avLst/>
          </a:prstGeom>
          <a:noFill/>
          <a:ln w="9525">
            <a:noFill/>
            <a:miter lim="800000"/>
            <a:headEnd/>
            <a:tailEnd/>
          </a:ln>
        </p:spPr>
      </p:pic>
      <p:sp>
        <p:nvSpPr>
          <p:cNvPr id="27652" name="Text Box 4"/>
          <p:cNvSpPr txBox="1">
            <a:spLocks noChangeArrowheads="1"/>
          </p:cNvSpPr>
          <p:nvPr/>
        </p:nvSpPr>
        <p:spPr bwMode="auto">
          <a:xfrm>
            <a:off x="381000" y="5715000"/>
            <a:ext cx="8153400" cy="762000"/>
          </a:xfrm>
          <a:prstGeom prst="rect">
            <a:avLst/>
          </a:prstGeom>
          <a:noFill/>
          <a:ln w="9525">
            <a:noFill/>
            <a:miter lim="800000"/>
            <a:headEnd/>
            <a:tailEnd/>
          </a:ln>
        </p:spPr>
        <p:txBody>
          <a:bodyPr>
            <a:spAutoFit/>
          </a:bodyPr>
          <a:lstStyle/>
          <a:p>
            <a:pPr>
              <a:spcBef>
                <a:spcPct val="50000"/>
              </a:spcBef>
              <a:defRPr/>
            </a:pPr>
            <a:r>
              <a:rPr lang="en-GB" sz="2000" dirty="0"/>
              <a:t>Taken inside a huge glass case in the Auschwitz Museum. This represents one day's collection at the peak of the gassings, </a:t>
            </a:r>
            <a:r>
              <a:rPr lang="en-GB" sz="2000" dirty="0">
                <a:solidFill>
                  <a:schemeClr val="accent2">
                    <a:lumMod val="60000"/>
                    <a:lumOff val="40000"/>
                  </a:schemeClr>
                </a:solidFill>
              </a:rPr>
              <a:t>about twenty five thousand pairs</a:t>
            </a:r>
            <a:r>
              <a:rPr lang="en-GB" sz="2000" dirty="0"/>
              <a:t>.</a:t>
            </a:r>
            <a:r>
              <a:rPr lang="en-GB" dirty="0"/>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27651"/>
                                        </p:tgtEl>
                                        <p:attrNameLst>
                                          <p:attrName>style.visibility</p:attrName>
                                        </p:attrNameLst>
                                      </p:cBhvr>
                                      <p:to>
                                        <p:strVal val="visible"/>
                                      </p:to>
                                    </p:set>
                                    <p:animEffect transition="in" filter="box(out)">
                                      <p:cBhvr>
                                        <p:cTn id="7" dur="500"/>
                                        <p:tgtEl>
                                          <p:spTgt spid="27651"/>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grpId="0" nodeType="clickEffect">
                                  <p:stCondLst>
                                    <p:cond delay="0"/>
                                  </p:stCondLst>
                                  <p:childTnLst>
                                    <p:set>
                                      <p:cBhvr>
                                        <p:cTn id="11" dur="1" fill="hold">
                                          <p:stCondLst>
                                            <p:cond delay="0"/>
                                          </p:stCondLst>
                                        </p:cTn>
                                        <p:tgtEl>
                                          <p:spTgt spid="27652"/>
                                        </p:tgtEl>
                                        <p:attrNameLst>
                                          <p:attrName>style.visibility</p:attrName>
                                        </p:attrNameLst>
                                      </p:cBhvr>
                                      <p:to>
                                        <p:strVal val="visible"/>
                                      </p:to>
                                    </p:set>
                                    <p:anim calcmode="lin" valueType="num">
                                      <p:cBhvr additive="base">
                                        <p:cTn id="12" dur="500" fill="hold"/>
                                        <p:tgtEl>
                                          <p:spTgt spid="27652"/>
                                        </p:tgtEl>
                                        <p:attrNameLst>
                                          <p:attrName>ppt_x</p:attrName>
                                        </p:attrNameLst>
                                      </p:cBhvr>
                                      <p:tavLst>
                                        <p:tav tm="0">
                                          <p:val>
                                            <p:strVal val="1+#ppt_w/2"/>
                                          </p:val>
                                        </p:tav>
                                        <p:tav tm="100000">
                                          <p:val>
                                            <p:strVal val="#ppt_x"/>
                                          </p:val>
                                        </p:tav>
                                      </p:tavLst>
                                    </p:anim>
                                    <p:anim calcmode="lin" valueType="num">
                                      <p:cBhvr additive="base">
                                        <p:cTn id="13" dur="500" fill="hold"/>
                                        <p:tgtEl>
                                          <p:spTgt spid="2765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2" grpId="0" autoUpdateAnimBg="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685800" y="228600"/>
            <a:ext cx="7772400" cy="1143000"/>
          </a:xfrm>
        </p:spPr>
        <p:txBody>
          <a:bodyPr/>
          <a:lstStyle/>
          <a:p>
            <a:pPr eaLnBrk="1" hangingPunct="1"/>
            <a:r>
              <a:rPr lang="en-GB" smtClean="0"/>
              <a:t>Destruction Through Work</a:t>
            </a:r>
          </a:p>
        </p:txBody>
      </p:sp>
      <p:pic>
        <p:nvPicPr>
          <p:cNvPr id="35843" name="Picture 3" descr="D:\HISTORY PICTURES\20thC\Anti-Semitism\MAUTHAU3.JPG"/>
          <p:cNvPicPr>
            <a:picLocks noChangeAspect="1" noChangeArrowheads="1"/>
          </p:cNvPicPr>
          <p:nvPr/>
        </p:nvPicPr>
        <p:blipFill>
          <a:blip r:embed="rId3" cstate="print"/>
          <a:srcRect/>
          <a:stretch>
            <a:fillRect/>
          </a:stretch>
        </p:blipFill>
        <p:spPr bwMode="auto">
          <a:xfrm>
            <a:off x="381000" y="1600200"/>
            <a:ext cx="8229600" cy="3030538"/>
          </a:xfrm>
          <a:prstGeom prst="rect">
            <a:avLst/>
          </a:prstGeom>
          <a:noFill/>
          <a:ln w="9525">
            <a:noFill/>
            <a:miter lim="800000"/>
            <a:headEnd/>
            <a:tailEnd/>
          </a:ln>
        </p:spPr>
      </p:pic>
      <p:sp>
        <p:nvSpPr>
          <p:cNvPr id="35844" name="Text Box 4"/>
          <p:cNvSpPr txBox="1">
            <a:spLocks noChangeArrowheads="1"/>
          </p:cNvSpPr>
          <p:nvPr/>
        </p:nvSpPr>
        <p:spPr bwMode="auto">
          <a:xfrm>
            <a:off x="1143000" y="4953000"/>
            <a:ext cx="7086600" cy="1187450"/>
          </a:xfrm>
          <a:prstGeom prst="rect">
            <a:avLst/>
          </a:prstGeom>
          <a:noFill/>
          <a:ln w="9525">
            <a:noFill/>
            <a:miter lim="800000"/>
            <a:headEnd/>
            <a:tailEnd/>
          </a:ln>
        </p:spPr>
        <p:txBody>
          <a:bodyPr>
            <a:spAutoFit/>
          </a:bodyPr>
          <a:lstStyle/>
          <a:p>
            <a:pPr>
              <a:spcBef>
                <a:spcPct val="50000"/>
              </a:spcBef>
            </a:pPr>
            <a:r>
              <a:rPr lang="en-GB"/>
              <a:t>This photo was taken by the Nazis to show just how you could quite literally work the fat of the Jews by feeding them 200 calories a day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35843"/>
                                        </p:tgtEl>
                                        <p:attrNameLst>
                                          <p:attrName>style.visibility</p:attrName>
                                        </p:attrNameLst>
                                      </p:cBhvr>
                                      <p:to>
                                        <p:strVal val="visible"/>
                                      </p:to>
                                    </p:set>
                                    <p:animEffect transition="in" filter="box(in)">
                                      <p:cBhvr>
                                        <p:cTn id="7" dur="500"/>
                                        <p:tgtEl>
                                          <p:spTgt spid="3584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35844"/>
                                        </p:tgtEl>
                                        <p:attrNameLst>
                                          <p:attrName>style.visibility</p:attrName>
                                        </p:attrNameLst>
                                      </p:cBhvr>
                                      <p:to>
                                        <p:strVal val="visible"/>
                                      </p:to>
                                    </p:set>
                                    <p:anim calcmode="lin" valueType="num">
                                      <p:cBhvr additive="base">
                                        <p:cTn id="12" dur="500" fill="hold"/>
                                        <p:tgtEl>
                                          <p:spTgt spid="35844"/>
                                        </p:tgtEl>
                                        <p:attrNameLst>
                                          <p:attrName>ppt_x</p:attrName>
                                        </p:attrNameLst>
                                      </p:cBhvr>
                                      <p:tavLst>
                                        <p:tav tm="0">
                                          <p:val>
                                            <p:strVal val="0-#ppt_w/2"/>
                                          </p:val>
                                        </p:tav>
                                        <p:tav tm="100000">
                                          <p:val>
                                            <p:strVal val="#ppt_x"/>
                                          </p:val>
                                        </p:tav>
                                      </p:tavLst>
                                    </p:anim>
                                    <p:anim calcmode="lin" valueType="num">
                                      <p:cBhvr additive="base">
                                        <p:cTn id="13" dur="500" fill="hold"/>
                                        <p:tgtEl>
                                          <p:spTgt spid="3584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4" grpId="0" autoUpdateAnimBg="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685800" y="228600"/>
            <a:ext cx="7772400" cy="1143000"/>
          </a:xfrm>
        </p:spPr>
        <p:txBody>
          <a:bodyPr/>
          <a:lstStyle/>
          <a:p>
            <a:pPr eaLnBrk="1" hangingPunct="1"/>
            <a:r>
              <a:rPr lang="en-GB" smtClean="0"/>
              <a:t>Destruction Through Work</a:t>
            </a:r>
          </a:p>
        </p:txBody>
      </p:sp>
      <p:pic>
        <p:nvPicPr>
          <p:cNvPr id="36867" name="Picture 3" descr="D:\HISTORY PICTURES\20thC\Anti-Semitism\MAUTHAU2.JPG"/>
          <p:cNvPicPr>
            <a:picLocks noChangeAspect="1" noChangeArrowheads="1"/>
          </p:cNvPicPr>
          <p:nvPr/>
        </p:nvPicPr>
        <p:blipFill>
          <a:blip r:embed="rId3" cstate="print"/>
          <a:srcRect/>
          <a:stretch>
            <a:fillRect/>
          </a:stretch>
        </p:blipFill>
        <p:spPr bwMode="auto">
          <a:xfrm>
            <a:off x="838200" y="1447800"/>
            <a:ext cx="7239000" cy="3902075"/>
          </a:xfrm>
          <a:prstGeom prst="rect">
            <a:avLst/>
          </a:prstGeom>
          <a:noFill/>
          <a:ln w="9525">
            <a:noFill/>
            <a:miter lim="800000"/>
            <a:headEnd/>
            <a:tailEnd/>
          </a:ln>
        </p:spPr>
      </p:pic>
      <p:sp>
        <p:nvSpPr>
          <p:cNvPr id="32772" name="Text Box 4"/>
          <p:cNvSpPr txBox="1">
            <a:spLocks noChangeArrowheads="1"/>
          </p:cNvSpPr>
          <p:nvPr/>
        </p:nvSpPr>
        <p:spPr bwMode="auto">
          <a:xfrm>
            <a:off x="914400" y="5486400"/>
            <a:ext cx="6934200" cy="457200"/>
          </a:xfrm>
          <a:prstGeom prst="rect">
            <a:avLst/>
          </a:prstGeom>
          <a:noFill/>
          <a:ln w="9525">
            <a:noFill/>
            <a:miter lim="800000"/>
            <a:headEnd/>
            <a:tailEnd/>
          </a:ln>
        </p:spPr>
        <p:txBody>
          <a:bodyPr>
            <a:spAutoFit/>
          </a:bodyPr>
          <a:lstStyle/>
          <a:p>
            <a:pPr>
              <a:spcBef>
                <a:spcPct val="50000"/>
              </a:spcBef>
            </a:pPr>
            <a:r>
              <a:rPr lang="en-GB"/>
              <a:t>Same group of Jews 6 weeks later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36867"/>
                                        </p:tgtEl>
                                        <p:attrNameLst>
                                          <p:attrName>style.visibility</p:attrName>
                                        </p:attrNameLst>
                                      </p:cBhvr>
                                      <p:to>
                                        <p:strVal val="visible"/>
                                      </p:to>
                                    </p:set>
                                    <p:animEffect transition="in" filter="box(out)">
                                      <p:cBhvr>
                                        <p:cTn id="7" dur="500"/>
                                        <p:tgtEl>
                                          <p:spTgt spid="368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pPr eaLnBrk="1" hangingPunct="1"/>
            <a:r>
              <a:rPr lang="en-GB" smtClean="0"/>
              <a:t>Was the Final Solution successful?</a:t>
            </a:r>
          </a:p>
        </p:txBody>
      </p:sp>
      <p:sp>
        <p:nvSpPr>
          <p:cNvPr id="38915" name="Rectangle 3"/>
          <p:cNvSpPr>
            <a:spLocks noGrp="1" noChangeArrowheads="1"/>
          </p:cNvSpPr>
          <p:nvPr>
            <p:ph type="body" sz="half" idx="1"/>
          </p:nvPr>
        </p:nvSpPr>
        <p:spPr>
          <a:xfrm>
            <a:off x="228600" y="1981200"/>
            <a:ext cx="4267200" cy="4114800"/>
          </a:xfrm>
        </p:spPr>
        <p:txBody>
          <a:bodyPr/>
          <a:lstStyle/>
          <a:p>
            <a:pPr eaLnBrk="1" hangingPunct="1">
              <a:lnSpc>
                <a:spcPct val="90000"/>
              </a:lnSpc>
            </a:pPr>
            <a:r>
              <a:rPr lang="en-GB" smtClean="0"/>
              <a:t>The Nazis aimed to kill 11 million Jews at the Wannsee Conference in 1941</a:t>
            </a:r>
          </a:p>
          <a:p>
            <a:pPr eaLnBrk="1" hangingPunct="1">
              <a:lnSpc>
                <a:spcPct val="90000"/>
              </a:lnSpc>
            </a:pPr>
            <a:r>
              <a:rPr lang="en-GB" smtClean="0"/>
              <a:t>Today there are only 2000 Jews living in Poland.</a:t>
            </a:r>
          </a:p>
          <a:p>
            <a:pPr eaLnBrk="1" hangingPunct="1">
              <a:lnSpc>
                <a:spcPct val="90000"/>
              </a:lnSpc>
            </a:pPr>
            <a:r>
              <a:rPr lang="en-GB" smtClean="0"/>
              <a:t>The Nazis managed to kill at least 6 million Jews.</a:t>
            </a:r>
          </a:p>
        </p:txBody>
      </p:sp>
      <p:sp>
        <p:nvSpPr>
          <p:cNvPr id="38916" name="Rectangle 4"/>
          <p:cNvSpPr>
            <a:spLocks noGrp="1" noChangeArrowheads="1"/>
          </p:cNvSpPr>
          <p:nvPr>
            <p:ph type="body" sz="half" idx="2"/>
          </p:nvPr>
        </p:nvSpPr>
        <p:spPr>
          <a:xfrm>
            <a:off x="4343400" y="1981200"/>
            <a:ext cx="4572000" cy="4114800"/>
          </a:xfrm>
        </p:spPr>
        <p:txBody>
          <a:bodyPr/>
          <a:lstStyle/>
          <a:p>
            <a:pPr eaLnBrk="1" hangingPunct="1">
              <a:lnSpc>
                <a:spcPct val="90000"/>
              </a:lnSpc>
            </a:pPr>
            <a:r>
              <a:rPr lang="en-GB" smtClean="0"/>
              <a:t>Men like Schindler helped Jews escape the Final Solution.</a:t>
            </a:r>
          </a:p>
          <a:p>
            <a:pPr eaLnBrk="1" hangingPunct="1">
              <a:lnSpc>
                <a:spcPct val="90000"/>
              </a:lnSpc>
            </a:pPr>
            <a:r>
              <a:rPr lang="en-GB" smtClean="0"/>
              <a:t>Not all Jews went quietly into the gas cambers.</a:t>
            </a:r>
          </a:p>
          <a:p>
            <a:pPr eaLnBrk="1" hangingPunct="1">
              <a:lnSpc>
                <a:spcPct val="90000"/>
              </a:lnSpc>
            </a:pPr>
            <a:r>
              <a:rPr lang="en-GB" smtClean="0"/>
              <a:t>In 1943, the Warsaw Ghetto, like many others revolted against the Nazis when the Jews realised what was really happening.</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8915">
                                            <p:txEl>
                                              <p:pRg st="0" end="0"/>
                                            </p:txEl>
                                          </p:spTgt>
                                        </p:tgtEl>
                                        <p:attrNameLst>
                                          <p:attrName>style.visibility</p:attrName>
                                        </p:attrNameLst>
                                      </p:cBhvr>
                                      <p:to>
                                        <p:strVal val="visible"/>
                                      </p:to>
                                    </p:set>
                                    <p:anim calcmode="lin" valueType="num">
                                      <p:cBhvr additive="base">
                                        <p:cTn id="7" dur="500" fill="hold"/>
                                        <p:tgtEl>
                                          <p:spTgt spid="38915">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891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8915">
                                            <p:txEl>
                                              <p:pRg st="1" end="1"/>
                                            </p:txEl>
                                          </p:spTgt>
                                        </p:tgtEl>
                                        <p:attrNameLst>
                                          <p:attrName>style.visibility</p:attrName>
                                        </p:attrNameLst>
                                      </p:cBhvr>
                                      <p:to>
                                        <p:strVal val="visible"/>
                                      </p:to>
                                    </p:set>
                                    <p:anim calcmode="lin" valueType="num">
                                      <p:cBhvr additive="base">
                                        <p:cTn id="13" dur="500" fill="hold"/>
                                        <p:tgtEl>
                                          <p:spTgt spid="38915">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8915">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8915">
                                            <p:txEl>
                                              <p:pRg st="2" end="2"/>
                                            </p:txEl>
                                          </p:spTgt>
                                        </p:tgtEl>
                                        <p:attrNameLst>
                                          <p:attrName>style.visibility</p:attrName>
                                        </p:attrNameLst>
                                      </p:cBhvr>
                                      <p:to>
                                        <p:strVal val="visible"/>
                                      </p:to>
                                    </p:set>
                                    <p:anim calcmode="lin" valueType="num">
                                      <p:cBhvr additive="base">
                                        <p:cTn id="19" dur="500" fill="hold"/>
                                        <p:tgtEl>
                                          <p:spTgt spid="38915">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8915">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8916">
                                            <p:txEl>
                                              <p:pRg st="0" end="0"/>
                                            </p:txEl>
                                          </p:spTgt>
                                        </p:tgtEl>
                                        <p:attrNameLst>
                                          <p:attrName>style.visibility</p:attrName>
                                        </p:attrNameLst>
                                      </p:cBhvr>
                                      <p:to>
                                        <p:strVal val="visible"/>
                                      </p:to>
                                    </p:set>
                                    <p:anim calcmode="lin" valueType="num">
                                      <p:cBhvr additive="base">
                                        <p:cTn id="25" dur="500" fill="hold"/>
                                        <p:tgtEl>
                                          <p:spTgt spid="38916">
                                            <p:txEl>
                                              <p:pRg st="0" end="0"/>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891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8916">
                                            <p:txEl>
                                              <p:pRg st="1" end="1"/>
                                            </p:txEl>
                                          </p:spTgt>
                                        </p:tgtEl>
                                        <p:attrNameLst>
                                          <p:attrName>style.visibility</p:attrName>
                                        </p:attrNameLst>
                                      </p:cBhvr>
                                      <p:to>
                                        <p:strVal val="visible"/>
                                      </p:to>
                                    </p:set>
                                    <p:anim calcmode="lin" valueType="num">
                                      <p:cBhvr additive="base">
                                        <p:cTn id="31" dur="500" fill="hold"/>
                                        <p:tgtEl>
                                          <p:spTgt spid="38916">
                                            <p:txEl>
                                              <p:pRg st="1" end="1"/>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891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8916">
                                            <p:txEl>
                                              <p:pRg st="2" end="2"/>
                                            </p:txEl>
                                          </p:spTgt>
                                        </p:tgtEl>
                                        <p:attrNameLst>
                                          <p:attrName>style.visibility</p:attrName>
                                        </p:attrNameLst>
                                      </p:cBhvr>
                                      <p:to>
                                        <p:strVal val="visible"/>
                                      </p:to>
                                    </p:set>
                                    <p:anim calcmode="lin" valueType="num">
                                      <p:cBhvr additive="base">
                                        <p:cTn id="37" dur="500" fill="hold"/>
                                        <p:tgtEl>
                                          <p:spTgt spid="38916">
                                            <p:txEl>
                                              <p:pRg st="2" end="2"/>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8916">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5" grpId="0" build="p" autoUpdateAnimBg="0"/>
      <p:bldP spid="38916" grpId="0" build="p" autoUpdateAnimBg="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digital_storytelling_holocaust2-final.wmv">
            <a:hlinkClick r:id="" action="ppaction://media"/>
          </p:cNvPr>
          <p:cNvPicPr>
            <a:picLocks noRot="1" noChangeAspect="1"/>
          </p:cNvPicPr>
          <p:nvPr>
            <a:videoFile r:link="rId1"/>
          </p:nvPr>
        </p:nvPicPr>
        <p:blipFill>
          <a:blip r:embed="rId4" cstate="print"/>
          <a:stretch>
            <a:fillRect/>
          </a:stretch>
        </p:blipFill>
        <p:spPr>
          <a:xfrm>
            <a:off x="990600" y="914400"/>
            <a:ext cx="7035800" cy="5276850"/>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6636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descr="map009"/>
          <p:cNvPicPr>
            <a:picLocks noChangeAspect="1" noChangeArrowheads="1"/>
          </p:cNvPicPr>
          <p:nvPr/>
        </p:nvPicPr>
        <p:blipFill>
          <a:blip r:embed="rId3" cstate="print"/>
          <a:srcRect/>
          <a:stretch>
            <a:fillRect/>
          </a:stretch>
        </p:blipFill>
        <p:spPr bwMode="auto">
          <a:xfrm>
            <a:off x="0" y="-12786"/>
            <a:ext cx="9144000" cy="68198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648200" y="1595021"/>
            <a:ext cx="4495800" cy="5262979"/>
          </a:xfrm>
          <a:prstGeom prst="rect">
            <a:avLst/>
          </a:prstGeom>
          <a:noFill/>
        </p:spPr>
        <p:txBody>
          <a:bodyPr wrap="square" rtlCol="0">
            <a:spAutoFit/>
          </a:bodyPr>
          <a:lstStyle/>
          <a:p>
            <a:r>
              <a:rPr lang="en-US" sz="4800" dirty="0" smtClean="0"/>
              <a:t>First they came for the communists</a:t>
            </a:r>
          </a:p>
          <a:p>
            <a:r>
              <a:rPr lang="en-US" sz="4800" dirty="0" smtClean="0"/>
              <a:t>and I didn't speak out because I wasn't a communist.</a:t>
            </a:r>
            <a:endParaRPr lang="en-US" sz="4800" dirty="0"/>
          </a:p>
        </p:txBody>
      </p:sp>
      <p:pic>
        <p:nvPicPr>
          <p:cNvPr id="55298" name="Picture 2"/>
          <p:cNvPicPr>
            <a:picLocks noChangeAspect="1" noChangeArrowheads="1"/>
          </p:cNvPicPr>
          <p:nvPr/>
        </p:nvPicPr>
        <p:blipFill>
          <a:blip r:embed="rId3" cstate="print"/>
          <a:srcRect/>
          <a:stretch>
            <a:fillRect/>
          </a:stretch>
        </p:blipFill>
        <p:spPr bwMode="auto">
          <a:xfrm>
            <a:off x="304800" y="1676400"/>
            <a:ext cx="4267200" cy="4826626"/>
          </a:xfrm>
          <a:prstGeom prst="rect">
            <a:avLst/>
          </a:prstGeom>
          <a:ln>
            <a:noFill/>
          </a:ln>
          <a:effectLst>
            <a:outerShdw blurRad="292100" dist="139700" dir="2700000" algn="tl" rotWithShape="0">
              <a:srgbClr val="333333">
                <a:alpha val="65000"/>
              </a:srgbClr>
            </a:outerShdw>
          </a:effectLst>
        </p:spPr>
      </p:pic>
      <p:sp>
        <p:nvSpPr>
          <p:cNvPr id="7" name="Rectangle 6"/>
          <p:cNvSpPr/>
          <p:nvPr/>
        </p:nvSpPr>
        <p:spPr>
          <a:xfrm>
            <a:off x="838200" y="0"/>
            <a:ext cx="8001000" cy="1569660"/>
          </a:xfrm>
          <a:prstGeom prst="rect">
            <a:avLst/>
          </a:prstGeom>
        </p:spPr>
        <p:txBody>
          <a:bodyPr wrap="square">
            <a:spAutoFit/>
          </a:bodyPr>
          <a:lstStyle/>
          <a:p>
            <a:r>
              <a:rPr lang="en-US" sz="4800" b="1" spc="50" dirty="0" smtClean="0">
                <a:ln w="13500">
                  <a:solidFill>
                    <a:schemeClr val="accent1">
                      <a:shade val="2500"/>
                      <a:alpha val="6500"/>
                    </a:schemeClr>
                  </a:solidFill>
                  <a:prstDash val="solid"/>
                </a:ln>
                <a:solidFill>
                  <a:schemeClr val="accent1">
                    <a:lumMod val="20000"/>
                    <a:lumOff val="80000"/>
                  </a:schemeClr>
                </a:solidFill>
                <a:effectLst>
                  <a:innerShdw blurRad="50900" dist="38500" dir="13500000">
                    <a:srgbClr val="000000">
                      <a:alpha val="60000"/>
                    </a:srgbClr>
                  </a:innerShdw>
                </a:effectLst>
                <a:latin typeface="Handmedown" pitchFamily="2" charset="0"/>
              </a:rPr>
              <a:t>First They Came</a:t>
            </a:r>
          </a:p>
          <a:p>
            <a:r>
              <a:rPr lang="en-US" sz="4800" b="1" spc="50" dirty="0" smtClean="0">
                <a:ln w="13500">
                  <a:solidFill>
                    <a:schemeClr val="accent1">
                      <a:shade val="2500"/>
                      <a:alpha val="6500"/>
                    </a:schemeClr>
                  </a:solidFill>
                  <a:prstDash val="solid"/>
                </a:ln>
                <a:solidFill>
                  <a:schemeClr val="accent1">
                    <a:lumMod val="20000"/>
                    <a:lumOff val="80000"/>
                  </a:schemeClr>
                </a:solidFill>
                <a:effectLst>
                  <a:innerShdw blurRad="50900" dist="38500" dir="13500000">
                    <a:srgbClr val="000000">
                      <a:alpha val="60000"/>
                    </a:srgbClr>
                  </a:innerShdw>
                </a:effectLst>
                <a:latin typeface="Handmedown" pitchFamily="2" charset="0"/>
              </a:rPr>
              <a:t>Pastor Martin </a:t>
            </a:r>
            <a:r>
              <a:rPr lang="en-US" sz="4800" b="1" spc="50" dirty="0" err="1" smtClean="0">
                <a:ln w="13500">
                  <a:solidFill>
                    <a:schemeClr val="accent1">
                      <a:shade val="2500"/>
                      <a:alpha val="6500"/>
                    </a:schemeClr>
                  </a:solidFill>
                  <a:prstDash val="solid"/>
                </a:ln>
                <a:solidFill>
                  <a:schemeClr val="accent1">
                    <a:lumMod val="20000"/>
                    <a:lumOff val="80000"/>
                  </a:schemeClr>
                </a:solidFill>
                <a:effectLst>
                  <a:innerShdw blurRad="50900" dist="38500" dir="13500000">
                    <a:srgbClr val="000000">
                      <a:alpha val="60000"/>
                    </a:srgbClr>
                  </a:innerShdw>
                </a:effectLst>
                <a:latin typeface="Handmedown" pitchFamily="2" charset="0"/>
              </a:rPr>
              <a:t>Neimoller</a:t>
            </a:r>
            <a:endParaRPr lang="en-US" sz="4800" b="1" spc="50" dirty="0" smtClean="0">
              <a:ln w="13500">
                <a:solidFill>
                  <a:schemeClr val="accent1">
                    <a:shade val="2500"/>
                    <a:alpha val="6500"/>
                  </a:schemeClr>
                </a:solidFill>
                <a:prstDash val="solid"/>
              </a:ln>
              <a:solidFill>
                <a:schemeClr val="accent1">
                  <a:lumMod val="20000"/>
                  <a:lumOff val="80000"/>
                </a:schemeClr>
              </a:solidFill>
              <a:effectLst>
                <a:innerShdw blurRad="50900" dist="38500" dir="13500000">
                  <a:srgbClr val="000000">
                    <a:alpha val="60000"/>
                  </a:srgbClr>
                </a:innerShdw>
              </a:effectLst>
              <a:latin typeface="Handmedown" pitchFamily="2" charset="0"/>
            </a:endParaRPr>
          </a:p>
        </p:txBody>
      </p:sp>
      <p:sp>
        <p:nvSpPr>
          <p:cNvPr id="8" name="Rectangle 7"/>
          <p:cNvSpPr/>
          <p:nvPr/>
        </p:nvSpPr>
        <p:spPr bwMode="auto">
          <a:xfrm>
            <a:off x="4800600" y="3886200"/>
            <a:ext cx="4343400" cy="2971800"/>
          </a:xfrm>
          <a:prstGeom prst="rect">
            <a:avLst/>
          </a:prstGeom>
          <a:solidFill>
            <a:schemeClr val="bg2"/>
          </a:solidFill>
          <a:ln w="9525" cap="flat" cmpd="sng" algn="ctr">
            <a:solidFill>
              <a:schemeClr val="bg2"/>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xit" presetSubtype="0" fill="hold" grpId="0" nodeType="clickEffect">
                                  <p:stCondLst>
                                    <p:cond delay="0"/>
                                  </p:stCondLst>
                                  <p:childTnLst>
                                    <p:animEffect transition="out" filter="dissolve">
                                      <p:cBhvr>
                                        <p:cTn id="6" dur="500"/>
                                        <p:tgtEl>
                                          <p:spTgt spid="8"/>
                                        </p:tgtEl>
                                      </p:cBhvr>
                                    </p:animEffect>
                                    <p:set>
                                      <p:cBhvr>
                                        <p:cTn id="7" dur="1" fill="hold">
                                          <p:stCondLst>
                                            <p:cond delay="4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38200" y="0"/>
            <a:ext cx="7629333" cy="1754326"/>
          </a:xfrm>
          <a:prstGeom prst="rect">
            <a:avLst/>
          </a:prstGeom>
          <a:noFill/>
        </p:spPr>
        <p:txBody>
          <a:bodyPr wrap="none" lIns="91440" tIns="45720" rIns="91440" bIns="45720">
            <a:spAutoFit/>
          </a:bodyPr>
          <a:lstStyle/>
          <a:p>
            <a:r>
              <a:rPr lang="en-US" sz="5400" b="1" spc="50" dirty="0">
                <a:ln w="13500">
                  <a:solidFill>
                    <a:schemeClr val="accent1">
                      <a:shade val="2500"/>
                      <a:alpha val="6500"/>
                    </a:schemeClr>
                  </a:solidFill>
                  <a:prstDash val="solid"/>
                </a:ln>
                <a:solidFill>
                  <a:schemeClr val="accent1">
                    <a:lumMod val="20000"/>
                    <a:lumOff val="80000"/>
                  </a:schemeClr>
                </a:solidFill>
                <a:effectLst>
                  <a:innerShdw blurRad="50900" dist="38500" dir="13500000">
                    <a:srgbClr val="000000">
                      <a:alpha val="60000"/>
                    </a:srgbClr>
                  </a:innerShdw>
                </a:effectLst>
                <a:latin typeface="Handmedown" pitchFamily="2" charset="0"/>
              </a:rPr>
              <a:t>First They Came</a:t>
            </a:r>
          </a:p>
          <a:p>
            <a:r>
              <a:rPr lang="en-US" sz="5400" b="1" spc="50" dirty="0">
                <a:ln w="13500">
                  <a:solidFill>
                    <a:schemeClr val="accent1">
                      <a:shade val="2500"/>
                      <a:alpha val="6500"/>
                    </a:schemeClr>
                  </a:solidFill>
                  <a:prstDash val="solid"/>
                </a:ln>
                <a:solidFill>
                  <a:schemeClr val="accent1">
                    <a:lumMod val="20000"/>
                    <a:lumOff val="80000"/>
                  </a:schemeClr>
                </a:solidFill>
                <a:effectLst>
                  <a:innerShdw blurRad="50900" dist="38500" dir="13500000">
                    <a:srgbClr val="000000">
                      <a:alpha val="60000"/>
                    </a:srgbClr>
                  </a:innerShdw>
                </a:effectLst>
                <a:latin typeface="Handmedown" pitchFamily="2" charset="0"/>
              </a:rPr>
              <a:t>Pastor Martin </a:t>
            </a:r>
            <a:r>
              <a:rPr lang="en-US" sz="5400" b="1" spc="50" dirty="0" err="1">
                <a:ln w="13500">
                  <a:solidFill>
                    <a:schemeClr val="accent1">
                      <a:shade val="2500"/>
                      <a:alpha val="6500"/>
                    </a:schemeClr>
                  </a:solidFill>
                  <a:prstDash val="solid"/>
                </a:ln>
                <a:solidFill>
                  <a:schemeClr val="accent1">
                    <a:lumMod val="20000"/>
                    <a:lumOff val="80000"/>
                  </a:schemeClr>
                </a:solidFill>
                <a:effectLst>
                  <a:innerShdw blurRad="50900" dist="38500" dir="13500000">
                    <a:srgbClr val="000000">
                      <a:alpha val="60000"/>
                    </a:srgbClr>
                  </a:innerShdw>
                </a:effectLst>
                <a:latin typeface="Handmedown" pitchFamily="2" charset="0"/>
              </a:rPr>
              <a:t>Neimoller</a:t>
            </a:r>
            <a:endParaRPr lang="en-US" sz="5400" b="1" spc="50" dirty="0">
              <a:ln w="13500">
                <a:solidFill>
                  <a:schemeClr val="accent1">
                    <a:shade val="2500"/>
                    <a:alpha val="6500"/>
                  </a:schemeClr>
                </a:solidFill>
                <a:prstDash val="solid"/>
              </a:ln>
              <a:solidFill>
                <a:schemeClr val="accent1">
                  <a:lumMod val="20000"/>
                  <a:lumOff val="80000"/>
                </a:schemeClr>
              </a:solidFill>
              <a:effectLst>
                <a:innerShdw blurRad="50900" dist="38500" dir="13500000">
                  <a:srgbClr val="000000">
                    <a:alpha val="60000"/>
                  </a:srgbClr>
                </a:innerShdw>
              </a:effectLst>
              <a:latin typeface="Handmedown" pitchFamily="2" charset="0"/>
            </a:endParaRPr>
          </a:p>
        </p:txBody>
      </p:sp>
      <p:sp>
        <p:nvSpPr>
          <p:cNvPr id="3" name="TextBox 2"/>
          <p:cNvSpPr txBox="1"/>
          <p:nvPr/>
        </p:nvSpPr>
        <p:spPr>
          <a:xfrm>
            <a:off x="0" y="1981200"/>
            <a:ext cx="9144000" cy="3046988"/>
          </a:xfrm>
          <a:prstGeom prst="rect">
            <a:avLst/>
          </a:prstGeom>
          <a:noFill/>
        </p:spPr>
        <p:txBody>
          <a:bodyPr wrap="square" rtlCol="0">
            <a:spAutoFit/>
          </a:bodyPr>
          <a:lstStyle/>
          <a:p>
            <a:r>
              <a:rPr lang="en-US" sz="4800" dirty="0" smtClean="0"/>
              <a:t>Then they came for </a:t>
            </a:r>
            <a:br>
              <a:rPr lang="en-US" sz="4800" dirty="0" smtClean="0"/>
            </a:br>
            <a:r>
              <a:rPr lang="en-US" sz="4800" dirty="0" smtClean="0"/>
              <a:t>the trade unionists,</a:t>
            </a:r>
            <a:br>
              <a:rPr lang="en-US" sz="4800" dirty="0" smtClean="0"/>
            </a:br>
            <a:r>
              <a:rPr lang="en-US" sz="4800" dirty="0" smtClean="0"/>
              <a:t>and I didn't speak out because I wasn't a trade unionist.</a:t>
            </a:r>
            <a:endParaRPr lang="en-US" sz="4800" dirty="0"/>
          </a:p>
        </p:txBody>
      </p:sp>
      <p:pic>
        <p:nvPicPr>
          <p:cNvPr id="57346" name="Picture 2"/>
          <p:cNvPicPr>
            <a:picLocks noChangeAspect="1" noChangeArrowheads="1"/>
          </p:cNvPicPr>
          <p:nvPr/>
        </p:nvPicPr>
        <p:blipFill>
          <a:blip r:embed="rId3" cstate="print"/>
          <a:srcRect/>
          <a:stretch>
            <a:fillRect/>
          </a:stretch>
        </p:blipFill>
        <p:spPr bwMode="auto">
          <a:xfrm>
            <a:off x="0" y="5047107"/>
            <a:ext cx="9144000" cy="1810893"/>
          </a:xfrm>
          <a:prstGeom prst="rect">
            <a:avLst/>
          </a:prstGeom>
          <a:noFill/>
          <a:ln w="9525" cap="flat" cmpd="sng">
            <a:noFill/>
            <a:prstDash val="solid"/>
            <a:miter lim="800000"/>
            <a:headEnd/>
            <a:tailEnd/>
          </a:ln>
        </p:spPr>
      </p:pic>
      <p:sp>
        <p:nvSpPr>
          <p:cNvPr id="8" name="Rectangle 7"/>
          <p:cNvSpPr/>
          <p:nvPr/>
        </p:nvSpPr>
        <p:spPr bwMode="auto">
          <a:xfrm>
            <a:off x="0" y="3657600"/>
            <a:ext cx="9144000" cy="1219200"/>
          </a:xfrm>
          <a:prstGeom prst="rect">
            <a:avLst/>
          </a:prstGeom>
          <a:solidFill>
            <a:schemeClr val="bg2"/>
          </a:solidFill>
          <a:ln w="9525" cap="flat" cmpd="sng" algn="ctr">
            <a:solidFill>
              <a:schemeClr val="bg2"/>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xit" presetSubtype="0" fill="hold" grpId="0" nodeType="clickEffect">
                                  <p:stCondLst>
                                    <p:cond delay="0"/>
                                  </p:stCondLst>
                                  <p:childTnLst>
                                    <p:animEffect transition="out" filter="dissolve">
                                      <p:cBhvr>
                                        <p:cTn id="6" dur="500"/>
                                        <p:tgtEl>
                                          <p:spTgt spid="8"/>
                                        </p:tgtEl>
                                      </p:cBhvr>
                                    </p:animEffect>
                                    <p:set>
                                      <p:cBhvr>
                                        <p:cTn id="7" dur="1" fill="hold">
                                          <p:stCondLst>
                                            <p:cond delay="4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38200" y="0"/>
            <a:ext cx="7629333" cy="1754326"/>
          </a:xfrm>
          <a:prstGeom prst="rect">
            <a:avLst/>
          </a:prstGeom>
          <a:noFill/>
        </p:spPr>
        <p:txBody>
          <a:bodyPr wrap="square" lIns="91440" tIns="45720" rIns="91440" bIns="45720">
            <a:spAutoFit/>
          </a:bodyPr>
          <a:lstStyle/>
          <a:p>
            <a:pPr algn="ctr"/>
            <a:r>
              <a:rPr lang="en-US" sz="5400" b="1" spc="50" dirty="0" smtClean="0">
                <a:ln w="13500">
                  <a:solidFill>
                    <a:schemeClr val="accent1">
                      <a:shade val="2500"/>
                      <a:alpha val="6500"/>
                    </a:schemeClr>
                  </a:solidFill>
                  <a:prstDash val="solid"/>
                </a:ln>
                <a:solidFill>
                  <a:schemeClr val="accent1">
                    <a:lumMod val="20000"/>
                    <a:lumOff val="80000"/>
                  </a:schemeClr>
                </a:solidFill>
                <a:effectLst>
                  <a:innerShdw blurRad="50900" dist="38500" dir="13500000">
                    <a:srgbClr val="000000">
                      <a:alpha val="60000"/>
                    </a:srgbClr>
                  </a:innerShdw>
                </a:effectLst>
                <a:latin typeface="Handmedown" pitchFamily="2" charset="0"/>
              </a:rPr>
              <a:t>First They Came</a:t>
            </a:r>
          </a:p>
          <a:p>
            <a:pPr algn="ctr"/>
            <a:r>
              <a:rPr lang="en-US" sz="5400" b="1" spc="50" dirty="0" smtClean="0">
                <a:ln w="13500">
                  <a:solidFill>
                    <a:schemeClr val="accent1">
                      <a:shade val="2500"/>
                      <a:alpha val="6500"/>
                    </a:schemeClr>
                  </a:solidFill>
                  <a:prstDash val="solid"/>
                </a:ln>
                <a:solidFill>
                  <a:schemeClr val="accent1">
                    <a:lumMod val="20000"/>
                    <a:lumOff val="80000"/>
                  </a:schemeClr>
                </a:solidFill>
                <a:effectLst>
                  <a:innerShdw blurRad="50900" dist="38500" dir="13500000">
                    <a:srgbClr val="000000">
                      <a:alpha val="60000"/>
                    </a:srgbClr>
                  </a:innerShdw>
                </a:effectLst>
                <a:latin typeface="Handmedown" pitchFamily="2" charset="0"/>
              </a:rPr>
              <a:t>Pastor Martin </a:t>
            </a:r>
            <a:r>
              <a:rPr lang="en-US" sz="5400" b="1" spc="50" dirty="0" err="1" smtClean="0">
                <a:ln w="13500">
                  <a:solidFill>
                    <a:schemeClr val="accent1">
                      <a:shade val="2500"/>
                      <a:alpha val="6500"/>
                    </a:schemeClr>
                  </a:solidFill>
                  <a:prstDash val="solid"/>
                </a:ln>
                <a:solidFill>
                  <a:schemeClr val="accent1">
                    <a:lumMod val="20000"/>
                    <a:lumOff val="80000"/>
                  </a:schemeClr>
                </a:solidFill>
                <a:effectLst>
                  <a:innerShdw blurRad="50900" dist="38500" dir="13500000">
                    <a:srgbClr val="000000">
                      <a:alpha val="60000"/>
                    </a:srgbClr>
                  </a:innerShdw>
                </a:effectLst>
                <a:latin typeface="Handmedown" pitchFamily="2" charset="0"/>
              </a:rPr>
              <a:t>Neimoller</a:t>
            </a:r>
            <a:endParaRPr lang="en-US" sz="5400" b="1" spc="50" dirty="0" smtClean="0">
              <a:ln w="13500">
                <a:solidFill>
                  <a:schemeClr val="accent1">
                    <a:shade val="2500"/>
                    <a:alpha val="6500"/>
                  </a:schemeClr>
                </a:solidFill>
                <a:prstDash val="solid"/>
              </a:ln>
              <a:solidFill>
                <a:schemeClr val="accent1">
                  <a:lumMod val="20000"/>
                  <a:lumOff val="80000"/>
                </a:schemeClr>
              </a:solidFill>
              <a:effectLst>
                <a:innerShdw blurRad="50900" dist="38500" dir="13500000">
                  <a:srgbClr val="000000">
                    <a:alpha val="60000"/>
                  </a:srgbClr>
                </a:innerShdw>
              </a:effectLst>
              <a:latin typeface="Handmedown" pitchFamily="2" charset="0"/>
            </a:endParaRPr>
          </a:p>
        </p:txBody>
      </p:sp>
      <p:sp>
        <p:nvSpPr>
          <p:cNvPr id="3" name="TextBox 2"/>
          <p:cNvSpPr txBox="1"/>
          <p:nvPr/>
        </p:nvSpPr>
        <p:spPr>
          <a:xfrm>
            <a:off x="0" y="1828800"/>
            <a:ext cx="9144000" cy="5016758"/>
          </a:xfrm>
          <a:prstGeom prst="rect">
            <a:avLst/>
          </a:prstGeom>
          <a:noFill/>
        </p:spPr>
        <p:txBody>
          <a:bodyPr wrap="square" rtlCol="0">
            <a:spAutoFit/>
          </a:bodyPr>
          <a:lstStyle/>
          <a:p>
            <a:r>
              <a:rPr lang="en-US" sz="4800" dirty="0" smtClean="0"/>
              <a:t>Then they came for the Jews,</a:t>
            </a:r>
            <a:br>
              <a:rPr lang="en-US" sz="4800" dirty="0" smtClean="0"/>
            </a:br>
            <a:endParaRPr lang="en-US" sz="4800" dirty="0" smtClean="0"/>
          </a:p>
          <a:p>
            <a:endParaRPr lang="en-US" sz="4800" dirty="0" smtClean="0"/>
          </a:p>
          <a:p>
            <a:endParaRPr lang="en-US" sz="4800" dirty="0"/>
          </a:p>
          <a:p>
            <a:endParaRPr lang="en-US" sz="3200" dirty="0" smtClean="0"/>
          </a:p>
          <a:p>
            <a:r>
              <a:rPr lang="en-US" sz="4800" dirty="0" smtClean="0"/>
              <a:t>and I didn't speak out because </a:t>
            </a:r>
            <a:br>
              <a:rPr lang="en-US" sz="4800" dirty="0" smtClean="0"/>
            </a:br>
            <a:r>
              <a:rPr lang="en-US" sz="4800" dirty="0" smtClean="0"/>
              <a:t>I wasn't a Jew.</a:t>
            </a:r>
            <a:endParaRPr lang="en-US" sz="4800" dirty="0"/>
          </a:p>
        </p:txBody>
      </p:sp>
      <p:pic>
        <p:nvPicPr>
          <p:cNvPr id="58370" name="Picture 2"/>
          <p:cNvPicPr>
            <a:picLocks noChangeAspect="1" noChangeArrowheads="1"/>
          </p:cNvPicPr>
          <p:nvPr/>
        </p:nvPicPr>
        <p:blipFill>
          <a:blip r:embed="rId3" cstate="print"/>
          <a:srcRect/>
          <a:stretch>
            <a:fillRect/>
          </a:stretch>
        </p:blipFill>
        <p:spPr bwMode="auto">
          <a:xfrm>
            <a:off x="1905000" y="2667000"/>
            <a:ext cx="5410200" cy="2514600"/>
          </a:xfrm>
          <a:prstGeom prst="rect">
            <a:avLst/>
          </a:prstGeom>
          <a:ln>
            <a:noFill/>
          </a:ln>
          <a:effectLst>
            <a:softEdge rad="112500"/>
          </a:effectLst>
        </p:spPr>
      </p:pic>
      <p:sp>
        <p:nvSpPr>
          <p:cNvPr id="8" name="Rectangle 7"/>
          <p:cNvSpPr/>
          <p:nvPr/>
        </p:nvSpPr>
        <p:spPr bwMode="auto">
          <a:xfrm>
            <a:off x="0" y="5334000"/>
            <a:ext cx="8763000" cy="1524000"/>
          </a:xfrm>
          <a:prstGeom prst="rect">
            <a:avLst/>
          </a:prstGeom>
          <a:solidFill>
            <a:schemeClr val="bg2"/>
          </a:solidFill>
          <a:ln w="9525" cap="flat" cmpd="sng" algn="ctr">
            <a:solidFill>
              <a:schemeClr val="bg2"/>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xit" presetSubtype="0" fill="hold" grpId="0" nodeType="clickEffect">
                                  <p:stCondLst>
                                    <p:cond delay="0"/>
                                  </p:stCondLst>
                                  <p:childTnLst>
                                    <p:animEffect transition="out" filter="dissolve">
                                      <p:cBhvr>
                                        <p:cTn id="6" dur="500"/>
                                        <p:tgtEl>
                                          <p:spTgt spid="3">
                                            <p:txEl>
                                              <p:pRg st="0" end="0"/>
                                            </p:txEl>
                                          </p:spTgt>
                                        </p:tgtEl>
                                      </p:cBhvr>
                                    </p:animEffect>
                                    <p:set>
                                      <p:cBhvr>
                                        <p:cTn id="7" dur="1" fill="hold">
                                          <p:stCondLst>
                                            <p:cond delay="499"/>
                                          </p:stCondLst>
                                        </p:cTn>
                                        <p:tgtEl>
                                          <p:spTgt spid="3">
                                            <p:txEl>
                                              <p:pRg st="0" end="0"/>
                                            </p:txEl>
                                          </p:spTgt>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9" presetClass="exit" presetSubtype="0" fill="hold" grpId="0" nodeType="clickEffect">
                                  <p:stCondLst>
                                    <p:cond delay="0"/>
                                  </p:stCondLst>
                                  <p:childTnLst>
                                    <p:animEffect transition="out" filter="dissolve">
                                      <p:cBhvr>
                                        <p:cTn id="11" dur="500"/>
                                        <p:tgtEl>
                                          <p:spTgt spid="3">
                                            <p:txEl>
                                              <p:pRg st="4" end="4"/>
                                            </p:txEl>
                                          </p:spTgt>
                                        </p:tgtEl>
                                      </p:cBhvr>
                                    </p:animEffect>
                                    <p:set>
                                      <p:cBhvr>
                                        <p:cTn id="12" dur="1" fill="hold">
                                          <p:stCondLst>
                                            <p:cond delay="499"/>
                                          </p:stCondLst>
                                        </p:cTn>
                                        <p:tgtEl>
                                          <p:spTgt spid="3">
                                            <p:txEl>
                                              <p:pRg st="4" end="4"/>
                                            </p:txEl>
                                          </p:spTgt>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47" presetClass="entr" presetSubtype="0" fill="hold"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fade">
                                      <p:cBhvr>
                                        <p:cTn id="17" dur="1000"/>
                                        <p:tgtEl>
                                          <p:spTgt spid="3">
                                            <p:txEl>
                                              <p:pRg st="0" end="0"/>
                                            </p:txEl>
                                          </p:spTgt>
                                        </p:tgtEl>
                                      </p:cBhvr>
                                    </p:animEffect>
                                    <p:anim calcmode="lin" valueType="num">
                                      <p:cBhvr>
                                        <p:cTn id="1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7" presetClass="entr" presetSubtype="0" fill="hold" nodeType="click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animEffect transition="in" filter="fade">
                                      <p:cBhvr>
                                        <p:cTn id="24" dur="1000"/>
                                        <p:tgtEl>
                                          <p:spTgt spid="3">
                                            <p:txEl>
                                              <p:pRg st="4" end="4"/>
                                            </p:txEl>
                                          </p:spTgt>
                                        </p:tgtEl>
                                      </p:cBhvr>
                                    </p:animEffect>
                                    <p:anim calcmode="lin" valueType="num">
                                      <p:cBhvr>
                                        <p:cTn id="2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7" presetClass="entr" presetSubtype="0" fill="hold" nodeType="clickEffect">
                                  <p:stCondLst>
                                    <p:cond delay="0"/>
                                  </p:stCondLst>
                                  <p:childTnLst>
                                    <p:set>
                                      <p:cBhvr>
                                        <p:cTn id="30" dur="1" fill="hold">
                                          <p:stCondLst>
                                            <p:cond delay="0"/>
                                          </p:stCondLst>
                                        </p:cTn>
                                        <p:tgtEl>
                                          <p:spTgt spid="3">
                                            <p:txEl>
                                              <p:pRg st="0" end="0"/>
                                            </p:txEl>
                                          </p:spTgt>
                                        </p:tgtEl>
                                        <p:attrNameLst>
                                          <p:attrName>style.visibility</p:attrName>
                                        </p:attrNameLst>
                                      </p:cBhvr>
                                      <p:to>
                                        <p:strVal val="visible"/>
                                      </p:to>
                                    </p:set>
                                    <p:animEffect transition="in" filter="fade">
                                      <p:cBhvr>
                                        <p:cTn id="31" dur="1000"/>
                                        <p:tgtEl>
                                          <p:spTgt spid="3">
                                            <p:txEl>
                                              <p:pRg st="0" end="0"/>
                                            </p:txEl>
                                          </p:spTgt>
                                        </p:tgtEl>
                                      </p:cBhvr>
                                    </p:animEffect>
                                    <p:anim calcmode="lin" valueType="num">
                                      <p:cBhvr>
                                        <p:cTn id="32"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33"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7" presetClass="entr" presetSubtype="0" fill="hold" nodeType="clickEffect">
                                  <p:stCondLst>
                                    <p:cond delay="0"/>
                                  </p:stCondLst>
                                  <p:childTnLst>
                                    <p:set>
                                      <p:cBhvr>
                                        <p:cTn id="37" dur="1" fill="hold">
                                          <p:stCondLst>
                                            <p:cond delay="0"/>
                                          </p:stCondLst>
                                        </p:cTn>
                                        <p:tgtEl>
                                          <p:spTgt spid="3">
                                            <p:txEl>
                                              <p:pRg st="4" end="4"/>
                                            </p:txEl>
                                          </p:spTgt>
                                        </p:tgtEl>
                                        <p:attrNameLst>
                                          <p:attrName>style.visibility</p:attrName>
                                        </p:attrNameLst>
                                      </p:cBhvr>
                                      <p:to>
                                        <p:strVal val="visible"/>
                                      </p:to>
                                    </p:set>
                                    <p:animEffect transition="in" filter="fade">
                                      <p:cBhvr>
                                        <p:cTn id="38" dur="1000"/>
                                        <p:tgtEl>
                                          <p:spTgt spid="3">
                                            <p:txEl>
                                              <p:pRg st="4" end="4"/>
                                            </p:txEl>
                                          </p:spTgt>
                                        </p:tgtEl>
                                      </p:cBhvr>
                                    </p:animEffect>
                                    <p:anim calcmode="lin" valueType="num">
                                      <p:cBhvr>
                                        <p:cTn id="3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9" presetClass="exit" presetSubtype="0" fill="hold" grpId="0" nodeType="clickEffect">
                                  <p:stCondLst>
                                    <p:cond delay="0"/>
                                  </p:stCondLst>
                                  <p:childTnLst>
                                    <p:animEffect transition="out" filter="dissolve">
                                      <p:cBhvr>
                                        <p:cTn id="44" dur="500"/>
                                        <p:tgtEl>
                                          <p:spTgt spid="8"/>
                                        </p:tgtEl>
                                      </p:cBhvr>
                                    </p:animEffect>
                                    <p:set>
                                      <p:cBhvr>
                                        <p:cTn id="45" dur="1" fill="hold">
                                          <p:stCondLst>
                                            <p:cond delay="4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P spid="8"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14400" y="0"/>
            <a:ext cx="7629333" cy="1754326"/>
          </a:xfrm>
          <a:prstGeom prst="rect">
            <a:avLst/>
          </a:prstGeom>
          <a:noFill/>
        </p:spPr>
        <p:txBody>
          <a:bodyPr wrap="none" lIns="91440" tIns="45720" rIns="91440" bIns="45720">
            <a:spAutoFit/>
          </a:bodyPr>
          <a:lstStyle/>
          <a:p>
            <a:pPr algn="ctr"/>
            <a:r>
              <a:rPr lang="en-US" sz="5400" b="1" spc="50" dirty="0" smtClean="0">
                <a:ln w="13500">
                  <a:solidFill>
                    <a:schemeClr val="accent1">
                      <a:shade val="2500"/>
                      <a:alpha val="6500"/>
                    </a:schemeClr>
                  </a:solidFill>
                  <a:prstDash val="solid"/>
                </a:ln>
                <a:solidFill>
                  <a:schemeClr val="accent1">
                    <a:lumMod val="20000"/>
                    <a:lumOff val="80000"/>
                  </a:schemeClr>
                </a:solidFill>
                <a:effectLst>
                  <a:innerShdw blurRad="50900" dist="38500" dir="13500000">
                    <a:srgbClr val="000000">
                      <a:alpha val="60000"/>
                    </a:srgbClr>
                  </a:innerShdw>
                </a:effectLst>
                <a:latin typeface="Handmedown" pitchFamily="2" charset="0"/>
              </a:rPr>
              <a:t>First They Came</a:t>
            </a:r>
          </a:p>
          <a:p>
            <a:pPr algn="ctr"/>
            <a:r>
              <a:rPr lang="en-US" sz="5400" b="1" spc="50" dirty="0" smtClean="0">
                <a:ln w="13500">
                  <a:solidFill>
                    <a:schemeClr val="accent1">
                      <a:shade val="2500"/>
                      <a:alpha val="6500"/>
                    </a:schemeClr>
                  </a:solidFill>
                  <a:prstDash val="solid"/>
                </a:ln>
                <a:solidFill>
                  <a:schemeClr val="accent1">
                    <a:lumMod val="20000"/>
                    <a:lumOff val="80000"/>
                  </a:schemeClr>
                </a:solidFill>
                <a:effectLst>
                  <a:innerShdw blurRad="50900" dist="38500" dir="13500000">
                    <a:srgbClr val="000000">
                      <a:alpha val="60000"/>
                    </a:srgbClr>
                  </a:innerShdw>
                </a:effectLst>
                <a:latin typeface="Handmedown" pitchFamily="2" charset="0"/>
              </a:rPr>
              <a:t>Pastor Martin </a:t>
            </a:r>
            <a:r>
              <a:rPr lang="en-US" sz="5400" b="1" spc="50" dirty="0" err="1" smtClean="0">
                <a:ln w="13500">
                  <a:solidFill>
                    <a:schemeClr val="accent1">
                      <a:shade val="2500"/>
                      <a:alpha val="6500"/>
                    </a:schemeClr>
                  </a:solidFill>
                  <a:prstDash val="solid"/>
                </a:ln>
                <a:solidFill>
                  <a:schemeClr val="accent1">
                    <a:lumMod val="20000"/>
                    <a:lumOff val="80000"/>
                  </a:schemeClr>
                </a:solidFill>
                <a:effectLst>
                  <a:innerShdw blurRad="50900" dist="38500" dir="13500000">
                    <a:srgbClr val="000000">
                      <a:alpha val="60000"/>
                    </a:srgbClr>
                  </a:innerShdw>
                </a:effectLst>
                <a:latin typeface="Handmedown" pitchFamily="2" charset="0"/>
              </a:rPr>
              <a:t>Neimoller</a:t>
            </a:r>
            <a:endParaRPr lang="en-US" sz="5400" b="1" spc="50" dirty="0" smtClean="0">
              <a:ln w="13500">
                <a:solidFill>
                  <a:schemeClr val="accent1">
                    <a:shade val="2500"/>
                    <a:alpha val="6500"/>
                  </a:schemeClr>
                </a:solidFill>
                <a:prstDash val="solid"/>
              </a:ln>
              <a:solidFill>
                <a:schemeClr val="accent1">
                  <a:lumMod val="20000"/>
                  <a:lumOff val="80000"/>
                </a:schemeClr>
              </a:solidFill>
              <a:effectLst>
                <a:innerShdw blurRad="50900" dist="38500" dir="13500000">
                  <a:srgbClr val="000000">
                    <a:alpha val="60000"/>
                  </a:srgbClr>
                </a:innerShdw>
              </a:effectLst>
              <a:latin typeface="Handmedown" pitchFamily="2" charset="0"/>
            </a:endParaRPr>
          </a:p>
        </p:txBody>
      </p:sp>
      <p:sp>
        <p:nvSpPr>
          <p:cNvPr id="3" name="TextBox 2"/>
          <p:cNvSpPr txBox="1"/>
          <p:nvPr/>
        </p:nvSpPr>
        <p:spPr>
          <a:xfrm>
            <a:off x="3352800" y="2590800"/>
            <a:ext cx="5791200" cy="3785652"/>
          </a:xfrm>
          <a:prstGeom prst="rect">
            <a:avLst/>
          </a:prstGeom>
          <a:noFill/>
        </p:spPr>
        <p:txBody>
          <a:bodyPr wrap="square" rtlCol="0">
            <a:spAutoFit/>
          </a:bodyPr>
          <a:lstStyle/>
          <a:p>
            <a:r>
              <a:rPr lang="en-US" sz="4800" dirty="0" smtClean="0"/>
              <a:t>Then they came </a:t>
            </a:r>
            <a:br>
              <a:rPr lang="en-US" sz="4800" dirty="0" smtClean="0"/>
            </a:br>
            <a:r>
              <a:rPr lang="en-US" sz="4800" dirty="0" smtClean="0"/>
              <a:t>for me</a:t>
            </a:r>
            <a:br>
              <a:rPr lang="en-US" sz="4800" dirty="0" smtClean="0"/>
            </a:br>
            <a:r>
              <a:rPr lang="en-US" sz="4800" dirty="0" smtClean="0"/>
              <a:t>and there was no one left to speak out </a:t>
            </a:r>
            <a:br>
              <a:rPr lang="en-US" sz="4800" dirty="0" smtClean="0"/>
            </a:br>
            <a:r>
              <a:rPr lang="en-US" sz="4800" dirty="0" smtClean="0"/>
              <a:t>for me.</a:t>
            </a:r>
            <a:endParaRPr lang="en-US" sz="4800" dirty="0"/>
          </a:p>
        </p:txBody>
      </p:sp>
      <p:pic>
        <p:nvPicPr>
          <p:cNvPr id="56322" name="Picture 2"/>
          <p:cNvPicPr>
            <a:picLocks noChangeAspect="1" noChangeArrowheads="1"/>
          </p:cNvPicPr>
          <p:nvPr/>
        </p:nvPicPr>
        <p:blipFill>
          <a:blip r:embed="rId3" cstate="print"/>
          <a:srcRect/>
          <a:stretch>
            <a:fillRect/>
          </a:stretch>
        </p:blipFill>
        <p:spPr bwMode="auto">
          <a:xfrm>
            <a:off x="304800" y="2438400"/>
            <a:ext cx="2876154" cy="4038600"/>
          </a:xfrm>
          <a:prstGeom prst="rect">
            <a:avLst/>
          </a:prstGeom>
          <a:ln>
            <a:noFill/>
          </a:ln>
          <a:effectLst>
            <a:softEdge rad="112500"/>
          </a:effectLst>
        </p:spPr>
      </p:pic>
      <p:sp>
        <p:nvSpPr>
          <p:cNvPr id="8" name="Rectangle 7"/>
          <p:cNvSpPr/>
          <p:nvPr/>
        </p:nvSpPr>
        <p:spPr bwMode="auto">
          <a:xfrm>
            <a:off x="3657600" y="4114800"/>
            <a:ext cx="5486400" cy="2743200"/>
          </a:xfrm>
          <a:prstGeom prst="rect">
            <a:avLst/>
          </a:prstGeom>
          <a:solidFill>
            <a:schemeClr val="bg2"/>
          </a:solidFill>
          <a:ln w="9525" cap="flat" cmpd="sng" algn="ctr">
            <a:solidFill>
              <a:schemeClr val="bg2"/>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xit" presetSubtype="0" fill="hold" grpId="0" nodeType="clickEffect">
                                  <p:stCondLst>
                                    <p:cond delay="0"/>
                                  </p:stCondLst>
                                  <p:childTnLst>
                                    <p:animEffect transition="out" filter="dissolve">
                                      <p:cBhvr>
                                        <p:cTn id="6" dur="500"/>
                                        <p:tgtEl>
                                          <p:spTgt spid="8"/>
                                        </p:tgtEl>
                                      </p:cBhvr>
                                    </p:animEffect>
                                    <p:set>
                                      <p:cBhvr>
                                        <p:cTn id="7" dur="1" fill="hold">
                                          <p:stCondLst>
                                            <p:cond delay="4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pPr eaLnBrk="1" hangingPunct="1"/>
            <a:r>
              <a:rPr lang="en-GB" sz="4800" smtClean="0"/>
              <a:t>The End</a:t>
            </a:r>
          </a:p>
        </p:txBody>
      </p:sp>
      <p:sp>
        <p:nvSpPr>
          <p:cNvPr id="35843" name="Rectangle 3"/>
          <p:cNvSpPr>
            <a:spLocks noGrp="1" noChangeArrowheads="1"/>
          </p:cNvSpPr>
          <p:nvPr>
            <p:ph type="body" idx="1"/>
          </p:nvPr>
        </p:nvSpPr>
        <p:spPr>
          <a:xfrm>
            <a:off x="685800" y="2362200"/>
            <a:ext cx="7772400" cy="1600200"/>
          </a:xfrm>
        </p:spPr>
        <p:txBody>
          <a:bodyPr/>
          <a:lstStyle/>
          <a:p>
            <a:pPr algn="ctr" eaLnBrk="1" hangingPunct="1">
              <a:buFontTx/>
              <a:buNone/>
            </a:pPr>
            <a:r>
              <a:rPr lang="en-GB" sz="4000" smtClean="0"/>
              <a:t>Evil is when a few good </a:t>
            </a:r>
            <a:br>
              <a:rPr lang="en-GB" sz="4000" smtClean="0"/>
            </a:br>
            <a:r>
              <a:rPr lang="en-GB" sz="4000" smtClean="0"/>
              <a:t>men decide to do nothing.</a:t>
            </a:r>
          </a:p>
          <a:p>
            <a:pPr algn="ctr" eaLnBrk="1" hangingPunct="1">
              <a:buFontTx/>
              <a:buNone/>
            </a:pPr>
            <a:endParaRPr lang="en-GB" sz="4000" smtClean="0"/>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7.0&quot;&gt;&lt;object type=&quot;1&quot; unique_id=&quot;10001&quot;&gt;&lt;object type=&quot;2&quot; unique_id=&quot;10002&quot;&gt;&lt;object type=&quot;3&quot; unique_id=&quot;10003&quot;&gt;&lt;property id=&quot;20148&quot; value=&quot;5&quot;/&gt;&lt;property id=&quot;20300&quot; value=&quot;Slide 1 - &amp;quot;The Holocaust&amp;quot;&quot;/&gt;&lt;property id=&quot;20307&quot; value=&quot;256&quot;/&gt;&lt;/object&gt;&lt;object type=&quot;3&quot; unique_id=&quot;10004&quot;&gt;&lt;property id=&quot;20148&quot; value=&quot;5&quot;/&gt;&lt;property id=&quot;20300&quot; value=&quot;Slide 2&quot;/&gt;&lt;property id=&quot;20307&quot; value=&quot;287&quot;/&gt;&lt;/object&gt;&lt;object type=&quot;3&quot; unique_id=&quot;10005&quot;&gt;&lt;property id=&quot;20148&quot; value=&quot;5&quot;/&gt;&lt;property id=&quot;20300&quot; value=&quot;Slide 3&quot;/&gt;&lt;property id=&quot;20307&quot; value=&quot;288&quot;/&gt;&lt;/object&gt;&lt;object type=&quot;3&quot; unique_id=&quot;10006&quot;&gt;&lt;property id=&quot;20148&quot; value=&quot;5&quot;/&gt;&lt;property id=&quot;20300&quot; value=&quot;Slide 4&quot;/&gt;&lt;property id=&quot;20307&quot; value=&quot;290&quot;/&gt;&lt;/object&gt;&lt;object type=&quot;3&quot; unique_id=&quot;10007&quot;&gt;&lt;property id=&quot;20148&quot; value=&quot;5&quot;/&gt;&lt;property id=&quot;20300&quot; value=&quot;Slide 5&quot;/&gt;&lt;property id=&quot;20307&quot; value=&quot;293&quot;/&gt;&lt;/object&gt;&lt;object type=&quot;3&quot; unique_id=&quot;10008&quot;&gt;&lt;property id=&quot;20148&quot; value=&quot;5&quot;/&gt;&lt;property id=&quot;20300&quot; value=&quot;Slide 6&quot;/&gt;&lt;property id=&quot;20307&quot; value=&quot;289&quot;/&gt;&lt;/object&gt;&lt;object type=&quot;3&quot; unique_id=&quot;10009&quot;&gt;&lt;property id=&quot;20148&quot; value=&quot;5&quot;/&gt;&lt;property id=&quot;20300&quot; value=&quot;Slide 7 - &amp;quot;How did the Nazi decide who was Jewish?&amp;quot;&quot;/&gt;&lt;property id=&quot;20307&quot; value=&quot;259&quot;/&gt;&lt;/object&gt;&lt;object type=&quot;3&quot; unique_id=&quot;10010&quot;&gt;&lt;property id=&quot;20148&quot; value=&quot;5&quot;/&gt;&lt;property id=&quot;20300&quot; value=&quot;Slide 8&quot;/&gt;&lt;property id=&quot;20307&quot; value=&quot;291&quot;/&gt;&lt;/object&gt;&lt;object type=&quot;3&quot; unique_id=&quot;10011&quot;&gt;&lt;property id=&quot;20148&quot; value=&quot;5&quot;/&gt;&lt;property id=&quot;20300&quot; value=&quot;Slide 9 - &amp;quot;Prelude to the Final Solution&amp;quot;&quot;/&gt;&lt;property id=&quot;20307&quot; value=&quot;257&quot;/&gt;&lt;/object&gt;&lt;object type=&quot;3&quot; unique_id=&quot;10012&quot;&gt;&lt;property id=&quot;20148&quot; value=&quot;5&quot;/&gt;&lt;property id=&quot;20300&quot; value=&quot;Slide 10 - &amp;quot;Prelude to the Final Solution&amp;quot;&quot;/&gt;&lt;property id=&quot;20307&quot; value=&quot;258&quot;/&gt;&lt;/object&gt;&lt;object type=&quot;3&quot; unique_id=&quot;10013&quot;&gt;&lt;property id=&quot;20148&quot; value=&quot;5&quot;/&gt;&lt;property id=&quot;20300&quot; value=&quot;Slide 11 - &amp;quot;Change of Tactics: &amp;#x0D;&amp;#x0A;Einsatzgruppen&amp;quot;&quot;/&gt;&lt;property id=&quot;20307&quot; value=&quot;261&quot;/&gt;&lt;/object&gt;&lt;object type=&quot;3&quot; unique_id=&quot;10014&quot;&gt;&lt;property id=&quot;20148&quot; value=&quot;5&quot;/&gt;&lt;property id=&quot;20300&quot; value=&quot;Slide 12 - &amp;quot;The ‘Final Solution’&amp;quot;&quot;/&gt;&lt;property id=&quot;20307&quot; value=&quot;263&quot;/&gt;&lt;/object&gt;&lt;object type=&quot;3&quot; unique_id=&quot;10015&quot;&gt;&lt;property id=&quot;20148&quot; value=&quot;5&quot;/&gt;&lt;property id=&quot;20300&quot; value=&quot;Slide 13&quot;/&gt;&lt;property id=&quot;20307&quot; value=&quot;294&quot;/&gt;&lt;/object&gt;&lt;object type=&quot;3&quot; unique_id=&quot;10016&quot;&gt;&lt;property id=&quot;20148&quot; value=&quot;5&quot;/&gt;&lt;property id=&quot;20300&quot; value=&quot;Slide 14 - &amp;quot;Wannsee Conference&amp;quot;&quot;/&gt;&lt;property id=&quot;20307&quot; value=&quot;260&quot;/&gt;&lt;/object&gt;&lt;object type=&quot;3&quot; unique_id=&quot;10017&quot;&gt;&lt;property id=&quot;20148&quot; value=&quot;5&quot;/&gt;&lt;property id=&quot;20300&quot; value=&quot;Slide 15 - &amp;quot;Where were the Death Camps built?&amp;quot;&quot;/&gt;&lt;property id=&quot;20307&quot; value=&quot;265&quot;/&gt;&lt;/object&gt;&lt;object type=&quot;3&quot; unique_id=&quot;10018&quot;&gt;&lt;property id=&quot;20148&quot; value=&quot;5&quot;/&gt;&lt;property id=&quot;20300&quot; value=&quot;Slide 16 - &amp;quot;What tactics did the Nazis use to get the Jews to leave the Ghettos?&amp;quot;&quot;/&gt;&lt;property id=&quot;20307&quot; value=&quot;268&quot;/&gt;&lt;/object&gt;&lt;object type=&quot;3&quot; unique_id=&quot;10019&quot;&gt;&lt;property id=&quot;20148&quot; value=&quot;5&quot;/&gt;&lt;property id=&quot;20300&quot; value=&quot;Slide 17 - &amp;quot;Children Dying of Starvation in the Warsaw Ghetto&amp;quot;&quot;/&gt;&lt;property id=&quot;20307&quot; value=&quot;269&quot;/&gt;&lt;/object&gt;&lt;object type=&quot;3&quot; unique_id=&quot;10020&quot;&gt;&lt;property id=&quot;20148&quot; value=&quot;5&quot;/&gt;&lt;property id=&quot;20300&quot; value=&quot;Slide 18 - &amp;quot;SS Tactics: Dehumanisation&amp;quot;&quot;/&gt;&lt;property id=&quot;20307&quot; value=&quot;270&quot;/&gt;&lt;/object&gt;&lt;object type=&quot;3&quot; unique_id=&quot;10021&quot;&gt;&lt;property id=&quot;20148&quot; value=&quot;5&quot;/&gt;&lt;property id=&quot;20300&quot; value=&quot;Slide 19 - &amp;quot;Tactics: What happened to new arrivals?&amp;quot;&quot;/&gt;&lt;property id=&quot;20307&quot; value=&quot;272&quot;/&gt;&lt;/object&gt;&lt;object type=&quot;3&quot; unique_id=&quot;10022&quot;&gt;&lt;property id=&quot;20148&quot; value=&quot;5&quot;/&gt;&lt;property id=&quot;20300&quot; value=&quot;Slide 20 - &amp;quot;Entrance to Auschwitz &amp;#x0D;&amp;#x0A;&amp;quot;&quot;/&gt;&lt;property id=&quot;20307&quot; value=&quot;275&quot;/&gt;&lt;/object&gt;&lt;object type=&quot;3&quot; unique_id=&quot;10023&quot;&gt;&lt;property id=&quot;20148&quot; value=&quot;5&quot;/&gt;&lt;property id=&quot;20300&quot; value=&quot;Slide 21 - &amp;quot;Auschwitz Orchestra&amp;#x0D;&amp;#x0A;&amp;quot;&quot;/&gt;&lt;property id=&quot;20307&quot; value=&quot;273&quot;/&gt;&lt;/object&gt;&lt;object type=&quot;3&quot; unique_id=&quot;10024&quot;&gt;&lt;property id=&quot;20148&quot; value=&quot;5&quot;/&gt;&lt;property id=&quot;20300&quot; value=&quot;Slide 22 - &amp;quot;Map of Auschwitz&amp;#x0D;&amp;#x0A;&amp;quot;&quot;/&gt;&lt;property id=&quot;20307&quot; value=&quot;274&quot;/&gt;&lt;/object&gt;&lt;object type=&quot;3&quot; unique_id=&quot;10025&quot;&gt;&lt;property id=&quot;20148&quot; value=&quot;5&quot;/&gt;&lt;property id=&quot;20300&quot; value=&quot;Slide 23 - &amp;quot;Auschwitz from the air&amp;quot;&quot;/&gt;&lt;property id=&quot;20307&quot; value=&quot;277&quot;/&gt;&lt;/object&gt;&lt;object type=&quot;3&quot; unique_id=&quot;10026&quot;&gt;&lt;property id=&quot;20148&quot; value=&quot;5&quot;/&gt;&lt;property id=&quot;20300&quot; value=&quot;Slide 24 - &amp;quot;The Gas Chambers&amp;quot;&quot;/&gt;&lt;property id=&quot;20307&quot; value=&quot;278&quot;/&gt;&lt;/object&gt;&lt;object type=&quot;3&quot; unique_id=&quot;10027&quot;&gt;&lt;property id=&quot;20148&quot; value=&quot;5&quot;/&gt;&lt;property id=&quot;20300&quot; value=&quot;Slide 25 - &amp;quot;The outside of the Gas Chamber&amp;quot;&quot;/&gt;&lt;property id=&quot;20307&quot; value=&quot;279&quot;/&gt;&lt;/object&gt;&lt;object type=&quot;3&quot; unique_id=&quot;10028&quot;&gt;&lt;property id=&quot;20148&quot; value=&quot;5&quot;/&gt;&lt;property id=&quot;20300&quot; value=&quot;Slide 26 - &amp;quot;Processing the bodies&amp;quot;&quot;/&gt;&lt;property id=&quot;20307&quot; value=&quot;280&quot;/&gt;&lt;/object&gt;&lt;object type=&quot;3&quot; unique_id=&quot;10029&quot;&gt;&lt;property id=&quot;20148&quot; value=&quot;5&quot;/&gt;&lt;property id=&quot;20300&quot; value=&quot;Slide 27 - &amp;quot;The Ovens at Dachau&amp;quot;&quot;/&gt;&lt;property id=&quot;20307&quot; value=&quot;281&quot;/&gt;&lt;/object&gt;&lt;object type=&quot;3&quot; unique_id=&quot;10030&quot;&gt;&lt;property id=&quot;20148&quot; value=&quot;5&quot;/&gt;&lt;property id=&quot;20300&quot; value=&quot;Slide 28 - &amp;quot;Dead bodies waiting to be processed&amp;quot;&quot;/&gt;&lt;property id=&quot;20307&quot; value=&quot;282&quot;/&gt;&lt;/object&gt;&lt;object type=&quot;3&quot; unique_id=&quot;10031&quot;&gt;&lt;property id=&quot;20148&quot; value=&quot;5&quot;/&gt;&lt;property id=&quot;20300&quot; value=&quot;Slide 29 - &amp;quot;Shoes waiting to be processed by the sonderkommando&amp;quot;&quot;/&gt;&lt;property id=&quot;20307&quot; value=&quot;276&quot;/&gt;&lt;/object&gt;&lt;object type=&quot;3&quot; unique_id=&quot;10032&quot;&gt;&lt;property id=&quot;20148&quot; value=&quot;5&quot;/&gt;&lt;property id=&quot;20300&quot; value=&quot;Slide 30 - &amp;quot;Destruction Through Work&amp;quot;&quot;/&gt;&lt;property id=&quot;20307&quot; value=&quot;283&quot;/&gt;&lt;/object&gt;&lt;object type=&quot;3&quot; unique_id=&quot;10033&quot;&gt;&lt;property id=&quot;20148&quot; value=&quot;5&quot;/&gt;&lt;property id=&quot;20300&quot; value=&quot;Slide 31 - &amp;quot;Destruction Through Work&amp;quot;&quot;/&gt;&lt;property id=&quot;20307&quot; value=&quot;284&quot;/&gt;&lt;/object&gt;&lt;object type=&quot;3&quot; unique_id=&quot;10034&quot;&gt;&lt;property id=&quot;20148&quot; value=&quot;5&quot;/&gt;&lt;property id=&quot;20300&quot; value=&quot;Slide 32 - &amp;quot;Was the Final Solution successful?&amp;quot;&quot;/&gt;&lt;property id=&quot;20307&quot; value=&quot;285&quot;/&gt;&lt;/object&gt;&lt;object type=&quot;3&quot; unique_id=&quot;10035&quot;&gt;&lt;property id=&quot;20148&quot; value=&quot;5&quot;/&gt;&lt;property id=&quot;20300&quot; value=&quot;Slide 33&quot;/&gt;&lt;property id=&quot;20307&quot; value=&quot;292&quot;/&gt;&lt;/object&gt;&lt;object type=&quot;3&quot; unique_id=&quot;10036&quot;&gt;&lt;property id=&quot;20148&quot; value=&quot;5&quot;/&gt;&lt;property id=&quot;20300&quot; value=&quot;Slide 35&quot;/&gt;&lt;property id=&quot;20307&quot; value=&quot;295&quot;/&gt;&lt;/object&gt;&lt;object type=&quot;3&quot; unique_id=&quot;10037&quot;&gt;&lt;property id=&quot;20148&quot; value=&quot;5&quot;/&gt;&lt;property id=&quot;20300&quot; value=&quot;Slide 36&quot;/&gt;&lt;property id=&quot;20307&quot; value=&quot;296&quot;/&gt;&lt;/object&gt;&lt;object type=&quot;3&quot; unique_id=&quot;10038&quot;&gt;&lt;property id=&quot;20148&quot; value=&quot;5&quot;/&gt;&lt;property id=&quot;20300&quot; value=&quot;Slide 37&quot;/&gt;&lt;property id=&quot;20307&quot; value=&quot;297&quot;/&gt;&lt;/object&gt;&lt;object type=&quot;3&quot; unique_id=&quot;10039&quot;&gt;&lt;property id=&quot;20148&quot; value=&quot;5&quot;/&gt;&lt;property id=&quot;20300&quot; value=&quot;Slide 38&quot;/&gt;&lt;property id=&quot;20307&quot; value=&quot;298&quot;/&gt;&lt;/object&gt;&lt;object type=&quot;3&quot; unique_id=&quot;10040&quot;&gt;&lt;property id=&quot;20148&quot; value=&quot;5&quot;/&gt;&lt;property id=&quot;20300&quot; value=&quot;Slide 34&quot;/&gt;&lt;property id=&quot;20307&quot; value=&quot;299&quot;/&gt;&lt;/object&gt;&lt;object type=&quot;3&quot; unique_id=&quot;10041&quot;&gt;&lt;property id=&quot;20148&quot; value=&quot;5&quot;/&gt;&lt;property id=&quot;20300&quot; value=&quot;Slide 39 - &amp;quot;The End&amp;quot;&quot;/&gt;&lt;property id=&quot;20307&quot; value=&quot;286&quot;/&gt;&lt;/object&gt;&lt;/object&gt;&lt;object type=&quot;8&quot; unique_id=&quot;10082&quot;&gt;&lt;/object&gt;&lt;/object&gt;&lt;/database&gt;"/>
  <p:tag name="SECTOMILLISECCONVERTED" val="1"/>
</p:tagLst>
</file>

<file path=ppt/theme/theme1.xml><?xml version="1.0" encoding="utf-8"?>
<a:theme xmlns:a="http://schemas.openxmlformats.org/drawingml/2006/main" name="Default Design">
  <a:themeElements>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C:\Program Files\Microsoft Office\Templates\SC-Templates\Watch.pot</Template>
  <TotalTime>128</TotalTime>
  <Words>1548</Words>
  <Application>Microsoft Office PowerPoint</Application>
  <PresentationFormat>On-screen Show (4:3)</PresentationFormat>
  <Paragraphs>170</Paragraphs>
  <Slides>39</Slides>
  <Notes>38</Notes>
  <HiddenSlides>0</HiddenSlides>
  <MMClips>4</MMClips>
  <ScaleCrop>false</ScaleCrop>
  <HeadingPairs>
    <vt:vector size="4" baseType="variant">
      <vt:variant>
        <vt:lpstr>Theme</vt:lpstr>
      </vt:variant>
      <vt:variant>
        <vt:i4>1</vt:i4>
      </vt:variant>
      <vt:variant>
        <vt:lpstr>Slide Titles</vt:lpstr>
      </vt:variant>
      <vt:variant>
        <vt:i4>39</vt:i4>
      </vt:variant>
    </vt:vector>
  </HeadingPairs>
  <TitlesOfParts>
    <vt:vector size="40" baseType="lpstr">
      <vt:lpstr>Default Design</vt:lpstr>
      <vt:lpstr>The Holocaust</vt:lpstr>
      <vt:lpstr>Slide 2</vt:lpstr>
      <vt:lpstr>Slide 3</vt:lpstr>
      <vt:lpstr>Slide 4</vt:lpstr>
      <vt:lpstr>Slide 5</vt:lpstr>
      <vt:lpstr>Slide 6</vt:lpstr>
      <vt:lpstr>How did the Nazi decide who was Jewish?</vt:lpstr>
      <vt:lpstr>Slide 8</vt:lpstr>
      <vt:lpstr>Prelude to the Final Solution</vt:lpstr>
      <vt:lpstr>Prelude to the Final Solution</vt:lpstr>
      <vt:lpstr>Change of Tactics:  Einsatzgruppen</vt:lpstr>
      <vt:lpstr>The ‘Final Solution’</vt:lpstr>
      <vt:lpstr>Slide 13</vt:lpstr>
      <vt:lpstr>Wannsee Conference</vt:lpstr>
      <vt:lpstr>Where were the Death Camps built?</vt:lpstr>
      <vt:lpstr>What tactics did the Nazis use to get the Jews to leave the Ghettos?</vt:lpstr>
      <vt:lpstr>Children Dying of Starvation in the Warsaw Ghetto</vt:lpstr>
      <vt:lpstr>SS Tactics: Dehumanisation</vt:lpstr>
      <vt:lpstr>Tactics: What happened to new arrivals?</vt:lpstr>
      <vt:lpstr>Entrance to Auschwitz  </vt:lpstr>
      <vt:lpstr>Auschwitz Orchestra </vt:lpstr>
      <vt:lpstr>Map of Auschwitz </vt:lpstr>
      <vt:lpstr>Auschwitz from the air</vt:lpstr>
      <vt:lpstr>The Gas Chambers</vt:lpstr>
      <vt:lpstr>The outside of the Gas Chamber</vt:lpstr>
      <vt:lpstr>Processing the bodies</vt:lpstr>
      <vt:lpstr>The Ovens at Dachau</vt:lpstr>
      <vt:lpstr>Dead bodies waiting to be processed</vt:lpstr>
      <vt:lpstr>Shoes waiting to be processed by the sonderkommando</vt:lpstr>
      <vt:lpstr>Destruction Through Work</vt:lpstr>
      <vt:lpstr>Destruction Through Work</vt:lpstr>
      <vt:lpstr>Was the Final Solution successful?</vt:lpstr>
      <vt:lpstr>Slide 33</vt:lpstr>
      <vt:lpstr>Slide 34</vt:lpstr>
      <vt:lpstr>Slide 35</vt:lpstr>
      <vt:lpstr>Slide 36</vt:lpstr>
      <vt:lpstr>Slide 37</vt:lpstr>
      <vt:lpstr>Slide 38</vt:lpstr>
      <vt:lpstr>The End</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Jews 1940 - 1945</dc:title>
  <dc:creator>RJ Huggins</dc:creator>
  <cp:lastModifiedBy> </cp:lastModifiedBy>
  <cp:revision>48</cp:revision>
  <dcterms:created xsi:type="dcterms:W3CDTF">2002-01-03T12:08:41Z</dcterms:created>
  <dcterms:modified xsi:type="dcterms:W3CDTF">2011-05-22T02:44:43Z</dcterms:modified>
</cp:coreProperties>
</file>